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9" r:id="rId7"/>
    <p:sldId id="270" r:id="rId8"/>
    <p:sldId id="269" r:id="rId9"/>
    <p:sldId id="258" r:id="rId10"/>
    <p:sldId id="279" r:id="rId11"/>
    <p:sldId id="277" r:id="rId12"/>
    <p:sldId id="278" r:id="rId13"/>
    <p:sldId id="260" r:id="rId14"/>
    <p:sldId id="266" r:id="rId15"/>
    <p:sldId id="267" r:id="rId16"/>
    <p:sldId id="268" r:id="rId17"/>
    <p:sldId id="274" r:id="rId18"/>
    <p:sldId id="272" r:id="rId19"/>
    <p:sldId id="276" r:id="rId20"/>
    <p:sldId id="275"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94D"/>
    <a:srgbClr val="623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247232-1AD3-40DE-99EA-82B4B331D313}" v="230" dt="2024-01-24T16:57:42.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snapToGrid="0">
      <p:cViewPr varScale="1">
        <p:scale>
          <a:sx n="60" d="100"/>
          <a:sy n="60"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5.xml.rels><?xml version="1.0" encoding="UTF-8" standalone="yes"?>
<Relationships xmlns="http://schemas.openxmlformats.org/package/2006/relationships"><Relationship Id="rId2" Type="http://schemas.openxmlformats.org/officeDocument/2006/relationships/hyperlink" Target="https://www.youtube.com/watch?v=KXzoXIgr2xA" TargetMode="External"/><Relationship Id="rId1" Type="http://schemas.openxmlformats.org/officeDocument/2006/relationships/hyperlink" Target="https://www.youtube.com/watch?v=sRvhQpfyJkg"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www.youtube.com/watch?v=KXzoXIgr2xA" TargetMode="External"/><Relationship Id="rId1" Type="http://schemas.openxmlformats.org/officeDocument/2006/relationships/hyperlink" Target="https://www.youtube.com/watch?v=sRvhQpfyJkg"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B6A33-1943-4B75-8A44-A89DAF652FE4}" type="doc">
      <dgm:prSet loTypeId="urn:microsoft.com/office/officeart/2005/8/layout/matrix2" loCatId="matrix" qsTypeId="urn:microsoft.com/office/officeart/2005/8/quickstyle/simple1" qsCatId="simple" csTypeId="urn:microsoft.com/office/officeart/2005/8/colors/accent0_3" csCatId="mainScheme" phldr="1"/>
      <dgm:spPr/>
      <dgm:t>
        <a:bodyPr/>
        <a:lstStyle/>
        <a:p>
          <a:endParaRPr lang="en-US"/>
        </a:p>
      </dgm:t>
    </dgm:pt>
    <dgm:pt modelId="{E7AE7B92-A5F6-4BC8-9A2B-EE489935244F}">
      <dgm:prSet/>
      <dgm:spPr/>
      <dgm:t>
        <a:bodyPr/>
        <a:lstStyle/>
        <a:p>
          <a:r>
            <a:rPr lang="en-GB" dirty="0"/>
            <a:t>Prepare students for applying to SCP courses or Foundation apprenticeships at college </a:t>
          </a:r>
          <a:endParaRPr lang="en-US" dirty="0"/>
        </a:p>
      </dgm:t>
    </dgm:pt>
    <dgm:pt modelId="{FEA32819-2B5B-41E0-BB0A-D999D9DC72C8}" type="parTrans" cxnId="{EF4C4FE4-D8EF-4474-9859-FBC9A1D9556C}">
      <dgm:prSet/>
      <dgm:spPr/>
      <dgm:t>
        <a:bodyPr/>
        <a:lstStyle/>
        <a:p>
          <a:endParaRPr lang="en-US"/>
        </a:p>
      </dgm:t>
    </dgm:pt>
    <dgm:pt modelId="{2752647A-3673-4E3E-B830-B54F98BC8026}" type="sibTrans" cxnId="{EF4C4FE4-D8EF-4474-9859-FBC9A1D9556C}">
      <dgm:prSet/>
      <dgm:spPr/>
      <dgm:t>
        <a:bodyPr/>
        <a:lstStyle/>
        <a:p>
          <a:endParaRPr lang="en-US"/>
        </a:p>
      </dgm:t>
    </dgm:pt>
    <dgm:pt modelId="{EB45E2F2-5333-4834-88B4-D2EAB00EF44F}">
      <dgm:prSet/>
      <dgm:spPr/>
      <dgm:t>
        <a:bodyPr/>
        <a:lstStyle/>
        <a:p>
          <a:r>
            <a:rPr lang="en-GB"/>
            <a:t>Understand the process</a:t>
          </a:r>
          <a:endParaRPr lang="en-US"/>
        </a:p>
      </dgm:t>
    </dgm:pt>
    <dgm:pt modelId="{F0440D14-116C-4E52-BA7A-35C9C2F10152}" type="parTrans" cxnId="{C430122C-570B-425D-87C2-A957F2C7C000}">
      <dgm:prSet/>
      <dgm:spPr/>
      <dgm:t>
        <a:bodyPr/>
        <a:lstStyle/>
        <a:p>
          <a:endParaRPr lang="en-US"/>
        </a:p>
      </dgm:t>
    </dgm:pt>
    <dgm:pt modelId="{1B9781C1-ECA8-4441-8F56-1FCEA6096CA5}" type="sibTrans" cxnId="{C430122C-570B-425D-87C2-A957F2C7C000}">
      <dgm:prSet/>
      <dgm:spPr/>
      <dgm:t>
        <a:bodyPr/>
        <a:lstStyle/>
        <a:p>
          <a:endParaRPr lang="en-US"/>
        </a:p>
      </dgm:t>
    </dgm:pt>
    <dgm:pt modelId="{DDFAEA11-0194-44F7-9227-930665B2025C}">
      <dgm:prSet/>
      <dgm:spPr/>
      <dgm:t>
        <a:bodyPr/>
        <a:lstStyle/>
        <a:p>
          <a:r>
            <a:rPr lang="en-GB"/>
            <a:t>Improving confidence on how to pick a course</a:t>
          </a:r>
          <a:endParaRPr lang="en-US"/>
        </a:p>
      </dgm:t>
    </dgm:pt>
    <dgm:pt modelId="{47E5467B-13E2-4300-8875-98784C677746}" type="parTrans" cxnId="{D383304C-7F9E-4905-8B41-062FFB1B82D8}">
      <dgm:prSet/>
      <dgm:spPr/>
      <dgm:t>
        <a:bodyPr/>
        <a:lstStyle/>
        <a:p>
          <a:endParaRPr lang="en-US"/>
        </a:p>
      </dgm:t>
    </dgm:pt>
    <dgm:pt modelId="{D1E996C1-BD98-439B-B377-CB1A9250D224}" type="sibTrans" cxnId="{D383304C-7F9E-4905-8B41-062FFB1B82D8}">
      <dgm:prSet/>
      <dgm:spPr/>
      <dgm:t>
        <a:bodyPr/>
        <a:lstStyle/>
        <a:p>
          <a:endParaRPr lang="en-US"/>
        </a:p>
      </dgm:t>
    </dgm:pt>
    <dgm:pt modelId="{6AD40710-7CEA-40C5-B0FF-650B9F4FC2A9}">
      <dgm:prSet/>
      <dgm:spPr/>
      <dgm:t>
        <a:bodyPr/>
        <a:lstStyle/>
        <a:p>
          <a:r>
            <a:rPr lang="en-GB" dirty="0"/>
            <a:t>How to write a personal statement</a:t>
          </a:r>
          <a:endParaRPr lang="en-US" dirty="0"/>
        </a:p>
      </dgm:t>
    </dgm:pt>
    <dgm:pt modelId="{FD732C37-F5B7-44DA-A180-1CF2B12C8CF2}" type="parTrans" cxnId="{7C84A899-E2AD-4CA4-89FB-ABFB44631A1C}">
      <dgm:prSet/>
      <dgm:spPr/>
      <dgm:t>
        <a:bodyPr/>
        <a:lstStyle/>
        <a:p>
          <a:endParaRPr lang="en-US"/>
        </a:p>
      </dgm:t>
    </dgm:pt>
    <dgm:pt modelId="{E4EBBE2B-7C11-4E48-95C1-7FAC7FD69916}" type="sibTrans" cxnId="{7C84A899-E2AD-4CA4-89FB-ABFB44631A1C}">
      <dgm:prSet/>
      <dgm:spPr/>
      <dgm:t>
        <a:bodyPr/>
        <a:lstStyle/>
        <a:p>
          <a:endParaRPr lang="en-US"/>
        </a:p>
      </dgm:t>
    </dgm:pt>
    <dgm:pt modelId="{190ABC4B-69D9-45F9-9F38-92AC9AE10B8C}" type="pres">
      <dgm:prSet presAssocID="{3A0B6A33-1943-4B75-8A44-A89DAF652FE4}" presName="matrix" presStyleCnt="0">
        <dgm:presLayoutVars>
          <dgm:chMax val="1"/>
          <dgm:dir/>
          <dgm:resizeHandles val="exact"/>
        </dgm:presLayoutVars>
      </dgm:prSet>
      <dgm:spPr/>
    </dgm:pt>
    <dgm:pt modelId="{83FEF248-E6E0-41CF-BE68-42BB2D9E62E1}" type="pres">
      <dgm:prSet presAssocID="{3A0B6A33-1943-4B75-8A44-A89DAF652FE4}" presName="axisShape" presStyleLbl="bgShp" presStyleIdx="0" presStyleCnt="1"/>
      <dgm:spPr/>
    </dgm:pt>
    <dgm:pt modelId="{0D606C3B-0064-4326-A4B2-FDA1C6F96FEF}" type="pres">
      <dgm:prSet presAssocID="{3A0B6A33-1943-4B75-8A44-A89DAF652FE4}" presName="rect1" presStyleLbl="node1" presStyleIdx="0" presStyleCnt="4">
        <dgm:presLayoutVars>
          <dgm:chMax val="0"/>
          <dgm:chPref val="0"/>
          <dgm:bulletEnabled val="1"/>
        </dgm:presLayoutVars>
      </dgm:prSet>
      <dgm:spPr/>
    </dgm:pt>
    <dgm:pt modelId="{85396B4B-A0ED-45E8-9403-30B66044574B}" type="pres">
      <dgm:prSet presAssocID="{3A0B6A33-1943-4B75-8A44-A89DAF652FE4}" presName="rect2" presStyleLbl="node1" presStyleIdx="1" presStyleCnt="4">
        <dgm:presLayoutVars>
          <dgm:chMax val="0"/>
          <dgm:chPref val="0"/>
          <dgm:bulletEnabled val="1"/>
        </dgm:presLayoutVars>
      </dgm:prSet>
      <dgm:spPr/>
    </dgm:pt>
    <dgm:pt modelId="{65D39FD1-A2C5-449E-883A-C819315D4B04}" type="pres">
      <dgm:prSet presAssocID="{3A0B6A33-1943-4B75-8A44-A89DAF652FE4}" presName="rect3" presStyleLbl="node1" presStyleIdx="2" presStyleCnt="4">
        <dgm:presLayoutVars>
          <dgm:chMax val="0"/>
          <dgm:chPref val="0"/>
          <dgm:bulletEnabled val="1"/>
        </dgm:presLayoutVars>
      </dgm:prSet>
      <dgm:spPr/>
    </dgm:pt>
    <dgm:pt modelId="{E121D620-6FD9-4F79-B609-68FF59B2C98D}" type="pres">
      <dgm:prSet presAssocID="{3A0B6A33-1943-4B75-8A44-A89DAF652FE4}" presName="rect4" presStyleLbl="node1" presStyleIdx="3" presStyleCnt="4">
        <dgm:presLayoutVars>
          <dgm:chMax val="0"/>
          <dgm:chPref val="0"/>
          <dgm:bulletEnabled val="1"/>
        </dgm:presLayoutVars>
      </dgm:prSet>
      <dgm:spPr/>
    </dgm:pt>
  </dgm:ptLst>
  <dgm:cxnLst>
    <dgm:cxn modelId="{C430122C-570B-425D-87C2-A957F2C7C000}" srcId="{3A0B6A33-1943-4B75-8A44-A89DAF652FE4}" destId="{EB45E2F2-5333-4834-88B4-D2EAB00EF44F}" srcOrd="1" destOrd="0" parTransId="{F0440D14-116C-4E52-BA7A-35C9C2F10152}" sibTransId="{1B9781C1-ECA8-4441-8F56-1FCEA6096CA5}"/>
    <dgm:cxn modelId="{DCB6943D-242D-41ED-A0E5-DCD02568E148}" type="presOf" srcId="{3A0B6A33-1943-4B75-8A44-A89DAF652FE4}" destId="{190ABC4B-69D9-45F9-9F38-92AC9AE10B8C}" srcOrd="0" destOrd="0" presId="urn:microsoft.com/office/officeart/2005/8/layout/matrix2"/>
    <dgm:cxn modelId="{D383304C-7F9E-4905-8B41-062FFB1B82D8}" srcId="{3A0B6A33-1943-4B75-8A44-A89DAF652FE4}" destId="{DDFAEA11-0194-44F7-9227-930665B2025C}" srcOrd="2" destOrd="0" parTransId="{47E5467B-13E2-4300-8875-98784C677746}" sibTransId="{D1E996C1-BD98-439B-B377-CB1A9250D224}"/>
    <dgm:cxn modelId="{7D488994-E5E6-4026-8F5A-B9F944BB70FE}" type="presOf" srcId="{DDFAEA11-0194-44F7-9227-930665B2025C}" destId="{65D39FD1-A2C5-449E-883A-C819315D4B04}" srcOrd="0" destOrd="0" presId="urn:microsoft.com/office/officeart/2005/8/layout/matrix2"/>
    <dgm:cxn modelId="{7C84A899-E2AD-4CA4-89FB-ABFB44631A1C}" srcId="{3A0B6A33-1943-4B75-8A44-A89DAF652FE4}" destId="{6AD40710-7CEA-40C5-B0FF-650B9F4FC2A9}" srcOrd="3" destOrd="0" parTransId="{FD732C37-F5B7-44DA-A180-1CF2B12C8CF2}" sibTransId="{E4EBBE2B-7C11-4E48-95C1-7FAC7FD69916}"/>
    <dgm:cxn modelId="{3689C5B0-E23F-4AEC-B3B6-8A6F1044998C}" type="presOf" srcId="{E7AE7B92-A5F6-4BC8-9A2B-EE489935244F}" destId="{0D606C3B-0064-4326-A4B2-FDA1C6F96FEF}" srcOrd="0" destOrd="0" presId="urn:microsoft.com/office/officeart/2005/8/layout/matrix2"/>
    <dgm:cxn modelId="{EF4C4FE4-D8EF-4474-9859-FBC9A1D9556C}" srcId="{3A0B6A33-1943-4B75-8A44-A89DAF652FE4}" destId="{E7AE7B92-A5F6-4BC8-9A2B-EE489935244F}" srcOrd="0" destOrd="0" parTransId="{FEA32819-2B5B-41E0-BB0A-D999D9DC72C8}" sibTransId="{2752647A-3673-4E3E-B830-B54F98BC8026}"/>
    <dgm:cxn modelId="{77EC5EF8-5590-40ED-98AB-FAC165487337}" type="presOf" srcId="{6AD40710-7CEA-40C5-B0FF-650B9F4FC2A9}" destId="{E121D620-6FD9-4F79-B609-68FF59B2C98D}" srcOrd="0" destOrd="0" presId="urn:microsoft.com/office/officeart/2005/8/layout/matrix2"/>
    <dgm:cxn modelId="{F53887FF-41FF-450F-8A98-B70607CC87BF}" type="presOf" srcId="{EB45E2F2-5333-4834-88B4-D2EAB00EF44F}" destId="{85396B4B-A0ED-45E8-9403-30B66044574B}" srcOrd="0" destOrd="0" presId="urn:microsoft.com/office/officeart/2005/8/layout/matrix2"/>
    <dgm:cxn modelId="{09F69009-FDCD-4AB5-BF6C-701DEB92D0F6}" type="presParOf" srcId="{190ABC4B-69D9-45F9-9F38-92AC9AE10B8C}" destId="{83FEF248-E6E0-41CF-BE68-42BB2D9E62E1}" srcOrd="0" destOrd="0" presId="urn:microsoft.com/office/officeart/2005/8/layout/matrix2"/>
    <dgm:cxn modelId="{D849EBA0-AEC0-4E9C-A03C-C7E392886103}" type="presParOf" srcId="{190ABC4B-69D9-45F9-9F38-92AC9AE10B8C}" destId="{0D606C3B-0064-4326-A4B2-FDA1C6F96FEF}" srcOrd="1" destOrd="0" presId="urn:microsoft.com/office/officeart/2005/8/layout/matrix2"/>
    <dgm:cxn modelId="{79E6404A-3F6D-427E-B93F-F9285F687AC4}" type="presParOf" srcId="{190ABC4B-69D9-45F9-9F38-92AC9AE10B8C}" destId="{85396B4B-A0ED-45E8-9403-30B66044574B}" srcOrd="2" destOrd="0" presId="urn:microsoft.com/office/officeart/2005/8/layout/matrix2"/>
    <dgm:cxn modelId="{2BE65E72-C590-4E6E-9421-EA2719FFD152}" type="presParOf" srcId="{190ABC4B-69D9-45F9-9F38-92AC9AE10B8C}" destId="{65D39FD1-A2C5-449E-883A-C819315D4B04}" srcOrd="3" destOrd="0" presId="urn:microsoft.com/office/officeart/2005/8/layout/matrix2"/>
    <dgm:cxn modelId="{CB000698-952B-4833-B40A-60F4EE4D0009}" type="presParOf" srcId="{190ABC4B-69D9-45F9-9F38-92AC9AE10B8C}" destId="{E121D620-6FD9-4F79-B609-68FF59B2C98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33432-E25B-4EE8-8323-D209E9BEFC8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GB"/>
        </a:p>
      </dgm:t>
    </dgm:pt>
    <dgm:pt modelId="{3960F78B-DF97-4137-904E-E6A27CF08B41}">
      <dgm:prSet phldrT="[Text]" phldr="0"/>
      <dgm:spPr/>
      <dgm:t>
        <a:bodyPr/>
        <a:lstStyle/>
        <a:p>
          <a:pPr rtl="0"/>
          <a:r>
            <a:rPr lang="en-GB" dirty="0">
              <a:latin typeface="Calibri Light" panose="020F0302020204030204"/>
            </a:rPr>
            <a:t> </a:t>
          </a:r>
          <a:r>
            <a:rPr lang="en-GB" dirty="0">
              <a:latin typeface="Arial" panose="020B0604020202020204" pitchFamily="34" charset="0"/>
              <a:cs typeface="Arial" panose="020B0604020202020204" pitchFamily="34" charset="0"/>
            </a:rPr>
            <a:t>Course Selection</a:t>
          </a:r>
        </a:p>
      </dgm:t>
    </dgm:pt>
    <dgm:pt modelId="{7992BF7F-A225-4E0B-8A8A-60FF29CD06AD}" type="parTrans" cxnId="{987B82AA-72BE-4BEA-BB83-16F248DD837F}">
      <dgm:prSet/>
      <dgm:spPr/>
      <dgm:t>
        <a:bodyPr/>
        <a:lstStyle/>
        <a:p>
          <a:endParaRPr lang="en-GB"/>
        </a:p>
      </dgm:t>
    </dgm:pt>
    <dgm:pt modelId="{3F9F38DF-0AEA-4120-B1CF-72D28A94C349}" type="sibTrans" cxnId="{987B82AA-72BE-4BEA-BB83-16F248DD837F}">
      <dgm:prSet/>
      <dgm:spPr/>
      <dgm:t>
        <a:bodyPr/>
        <a:lstStyle/>
        <a:p>
          <a:endParaRPr lang="en-GB"/>
        </a:p>
      </dgm:t>
    </dgm:pt>
    <dgm:pt modelId="{C99FEE42-F63A-419B-928F-3B270E1B4DA8}">
      <dgm:prSet phldrT="[Text]" phldr="0" custT="1"/>
      <dgm:spPr/>
      <dgm:t>
        <a:bodyPr/>
        <a:lstStyle/>
        <a:p>
          <a:pPr rtl="0"/>
          <a:r>
            <a:rPr lang="en-GB" sz="11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Courses open Tuesday the 14</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of  January. Remember you need to apply to the college for your chosen course (not just put it in your school choice)</a:t>
          </a:r>
        </a:p>
      </dgm:t>
    </dgm:pt>
    <dgm:pt modelId="{CF0D0375-53FC-456C-8A8A-353831E7FF0E}" type="parTrans" cxnId="{E81243A1-73C6-49E0-AE62-73A9EA67C248}">
      <dgm:prSet/>
      <dgm:spPr/>
      <dgm:t>
        <a:bodyPr/>
        <a:lstStyle/>
        <a:p>
          <a:endParaRPr lang="en-GB"/>
        </a:p>
      </dgm:t>
    </dgm:pt>
    <dgm:pt modelId="{6B3C7CA8-A9C6-4266-94EF-652525DEBD11}" type="sibTrans" cxnId="{E81243A1-73C6-49E0-AE62-73A9EA67C248}">
      <dgm:prSet/>
      <dgm:spPr/>
      <dgm:t>
        <a:bodyPr/>
        <a:lstStyle/>
        <a:p>
          <a:endParaRPr lang="en-GB"/>
        </a:p>
      </dgm:t>
    </dgm:pt>
    <dgm:pt modelId="{5DB6E187-87B9-497F-B438-D9053141C5D5}">
      <dgm:prSet phldrT="[Text]" phldr="0" custT="1"/>
      <dgm:spPr/>
      <dgm:t>
        <a:bodyPr/>
        <a:lstStyle/>
        <a:p>
          <a:pPr rtl="0"/>
          <a:r>
            <a:rPr lang="en-GB" sz="1200" dirty="0">
              <a:latin typeface="Arial" panose="020B0604020202020204" pitchFamily="34" charset="0"/>
              <a:cs typeface="Arial" panose="020B0604020202020204" pitchFamily="34" charset="0"/>
            </a:rPr>
            <a:t>Once submitted you will receive an email confirmation</a:t>
          </a:r>
        </a:p>
      </dgm:t>
    </dgm:pt>
    <dgm:pt modelId="{DB32A70A-6FE1-4000-AC89-C3E38F33FEDC}" type="parTrans" cxnId="{80A99B89-DFA8-4841-B3FA-5D9F002929BC}">
      <dgm:prSet/>
      <dgm:spPr/>
      <dgm:t>
        <a:bodyPr/>
        <a:lstStyle/>
        <a:p>
          <a:endParaRPr lang="en-GB"/>
        </a:p>
      </dgm:t>
    </dgm:pt>
    <dgm:pt modelId="{9D5CADD8-21FA-49DA-811D-3A11D8D27449}" type="sibTrans" cxnId="{80A99B89-DFA8-4841-B3FA-5D9F002929BC}">
      <dgm:prSet/>
      <dgm:spPr/>
      <dgm:t>
        <a:bodyPr/>
        <a:lstStyle/>
        <a:p>
          <a:endParaRPr lang="en-GB"/>
        </a:p>
      </dgm:t>
    </dgm:pt>
    <dgm:pt modelId="{3EC4490A-FFF7-427D-85BF-248B49DFCAF1}">
      <dgm:prSet phldrT="[Text]" phldr="0" custT="1"/>
      <dgm:spPr/>
      <dgm:t>
        <a:bodyPr/>
        <a:lstStyle/>
        <a:p>
          <a:pPr rtl="0"/>
          <a:r>
            <a:rPr lang="en-GB" sz="1200" dirty="0">
              <a:latin typeface="Arial" panose="020B0604020202020204" pitchFamily="34" charset="0"/>
              <a:cs typeface="Arial" panose="020B0604020202020204" pitchFamily="34" charset="0"/>
            </a:rPr>
            <a:t>Some courses require a written task or assignment before an offer can be made. Look out for an email with further instructions as this could hold back your application if you miss it</a:t>
          </a:r>
        </a:p>
      </dgm:t>
    </dgm:pt>
    <dgm:pt modelId="{88A92404-4470-4572-B22F-694DC4D8953E}" type="parTrans" cxnId="{94785244-16B7-4298-BB4B-03B4A88D37D9}">
      <dgm:prSet/>
      <dgm:spPr/>
      <dgm:t>
        <a:bodyPr/>
        <a:lstStyle/>
        <a:p>
          <a:endParaRPr lang="en-GB"/>
        </a:p>
      </dgm:t>
    </dgm:pt>
    <dgm:pt modelId="{5A67D8C0-0D38-4324-8075-1D5B8BD78EEB}" type="sibTrans" cxnId="{94785244-16B7-4298-BB4B-03B4A88D37D9}">
      <dgm:prSet/>
      <dgm:spPr/>
      <dgm:t>
        <a:bodyPr/>
        <a:lstStyle/>
        <a:p>
          <a:endParaRPr lang="en-GB"/>
        </a:p>
      </dgm:t>
    </dgm:pt>
    <dgm:pt modelId="{36F0E729-D371-4107-B359-6129092C8893}">
      <dgm:prSet phldrT="[Text]" phldr="0" custT="1"/>
      <dgm:spPr/>
      <dgm:t>
        <a:bodyPr/>
        <a:lstStyle/>
        <a:p>
          <a:pPr rtl="0"/>
          <a:r>
            <a:rPr lang="en-GB" sz="1200" dirty="0">
              <a:latin typeface="Arial" panose="020B0604020202020204" pitchFamily="34" charset="0"/>
              <a:cs typeface="Arial" panose="020B0604020202020204" pitchFamily="34" charset="0"/>
            </a:rPr>
            <a:t>Unconditional – means you have been accepted and have a guaranteed place on your course</a:t>
          </a:r>
        </a:p>
      </dgm:t>
    </dgm:pt>
    <dgm:pt modelId="{2FF998DA-4D62-4FB8-974A-03FECD8F8F7D}" type="parTrans" cxnId="{A8B902B1-83B7-498A-B7FF-6F67E6CE882E}">
      <dgm:prSet/>
      <dgm:spPr/>
      <dgm:t>
        <a:bodyPr/>
        <a:lstStyle/>
        <a:p>
          <a:endParaRPr lang="en-GB"/>
        </a:p>
      </dgm:t>
    </dgm:pt>
    <dgm:pt modelId="{B0B35D9D-46B6-4463-AAA2-65BE3107249B}" type="sibTrans" cxnId="{A8B902B1-83B7-498A-B7FF-6F67E6CE882E}">
      <dgm:prSet/>
      <dgm:spPr/>
      <dgm:t>
        <a:bodyPr/>
        <a:lstStyle/>
        <a:p>
          <a:endParaRPr lang="en-GB"/>
        </a:p>
      </dgm:t>
    </dgm:pt>
    <dgm:pt modelId="{42A97209-30A4-4409-85F0-3452E6104008}">
      <dgm:prSet phldrT="[Text]" phldr="0" custT="1"/>
      <dgm:spPr/>
      <dgm:t>
        <a:bodyPr/>
        <a:lstStyle/>
        <a:p>
          <a:pPr rtl="0"/>
          <a:r>
            <a:rPr lang="en-GB" sz="1200" dirty="0">
              <a:latin typeface="Arial" panose="020B0604020202020204" pitchFamily="34" charset="0"/>
              <a:cs typeface="Arial" panose="020B0604020202020204" pitchFamily="34" charset="0"/>
            </a:rPr>
            <a:t>Conditional – means you must achieve further qualifications to meet certain criteria before you are accepted on the course, or need to complete a task. The conditions you will need to be will be listed in your conditional offer email</a:t>
          </a:r>
        </a:p>
      </dgm:t>
    </dgm:pt>
    <dgm:pt modelId="{75FCD4A9-7CBB-4A81-A1D8-93592E6F112E}" type="parTrans" cxnId="{967D43E9-61D6-421E-B296-762F980BB3BE}">
      <dgm:prSet/>
      <dgm:spPr/>
      <dgm:t>
        <a:bodyPr/>
        <a:lstStyle/>
        <a:p>
          <a:endParaRPr lang="en-GB"/>
        </a:p>
      </dgm:t>
    </dgm:pt>
    <dgm:pt modelId="{0B9824E3-A89A-4930-8B55-83B297FFB33F}" type="sibTrans" cxnId="{967D43E9-61D6-421E-B296-762F980BB3BE}">
      <dgm:prSet/>
      <dgm:spPr/>
      <dgm:t>
        <a:bodyPr/>
        <a:lstStyle/>
        <a:p>
          <a:endParaRPr lang="en-GB"/>
        </a:p>
      </dgm:t>
    </dgm:pt>
    <dgm:pt modelId="{E5A92BE5-0230-4D88-87DC-0B71D4782B50}">
      <dgm:prSet phldr="0"/>
      <dgm:spPr/>
      <dgm:t>
        <a:bodyPr/>
        <a:lstStyle/>
        <a:p>
          <a:r>
            <a:rPr lang="en-GB" dirty="0">
              <a:latin typeface="Arial" panose="020B0604020202020204" pitchFamily="34" charset="0"/>
              <a:cs typeface="Arial" panose="020B0604020202020204" pitchFamily="34" charset="0"/>
            </a:rPr>
            <a:t>Application</a:t>
          </a:r>
        </a:p>
      </dgm:t>
    </dgm:pt>
    <dgm:pt modelId="{7FE34A62-0C9D-40BA-8E77-DF7DC7689DCF}" type="parTrans" cxnId="{9FD5F99F-2800-41D5-A863-4DDF45E82CE4}">
      <dgm:prSet/>
      <dgm:spPr/>
      <dgm:t>
        <a:bodyPr/>
        <a:lstStyle/>
        <a:p>
          <a:endParaRPr lang="en-GB"/>
        </a:p>
      </dgm:t>
    </dgm:pt>
    <dgm:pt modelId="{614DA85C-0ED2-4A9F-A9E8-81AB38DB2867}" type="sibTrans" cxnId="{9FD5F99F-2800-41D5-A863-4DDF45E82CE4}">
      <dgm:prSet/>
      <dgm:spPr/>
      <dgm:t>
        <a:bodyPr/>
        <a:lstStyle/>
        <a:p>
          <a:endParaRPr lang="en-GB"/>
        </a:p>
      </dgm:t>
    </dgm:pt>
    <dgm:pt modelId="{35F5FF25-71C2-4D32-B21F-2968F3185E37}">
      <dgm:prSet phldr="0"/>
      <dgm:spPr/>
      <dgm:t>
        <a:bodyPr/>
        <a:lstStyle/>
        <a:p>
          <a:r>
            <a:rPr lang="en-GB" dirty="0">
              <a:latin typeface="Arial" panose="020B0604020202020204" pitchFamily="34" charset="0"/>
              <a:cs typeface="Arial" panose="020B0604020202020204" pitchFamily="34" charset="0"/>
            </a:rPr>
            <a:t>Offer</a:t>
          </a:r>
        </a:p>
      </dgm:t>
    </dgm:pt>
    <dgm:pt modelId="{B193BED9-8086-4698-82C2-D2B97D7C99C1}" type="parTrans" cxnId="{174EFF4A-91C5-4E73-B1A8-6282AB6013CB}">
      <dgm:prSet/>
      <dgm:spPr/>
      <dgm:t>
        <a:bodyPr/>
        <a:lstStyle/>
        <a:p>
          <a:endParaRPr lang="en-GB"/>
        </a:p>
      </dgm:t>
    </dgm:pt>
    <dgm:pt modelId="{DAA4813D-271E-4361-A0A7-50673895A1E1}" type="sibTrans" cxnId="{174EFF4A-91C5-4E73-B1A8-6282AB6013CB}">
      <dgm:prSet/>
      <dgm:spPr/>
      <dgm:t>
        <a:bodyPr/>
        <a:lstStyle/>
        <a:p>
          <a:endParaRPr lang="en-GB"/>
        </a:p>
      </dgm:t>
    </dgm:pt>
    <dgm:pt modelId="{13624527-7935-4A4D-B8EE-758C5AD53193}">
      <dgm:prSet phldr="0" custT="1"/>
      <dgm:spPr/>
      <dgm:t>
        <a:bodyPr/>
        <a:lstStyle/>
        <a:p>
          <a:pPr rtl="0"/>
          <a:r>
            <a:rPr lang="en-GB" sz="1200" dirty="0">
              <a:latin typeface="Arial" panose="020B0604020202020204" pitchFamily="34" charset="0"/>
              <a:cs typeface="Arial" panose="020B0604020202020204" pitchFamily="34" charset="0"/>
            </a:rPr>
            <a:t>Unsuccessful – Unfortunately you have not been accepted on to the course</a:t>
          </a:r>
        </a:p>
      </dgm:t>
    </dgm:pt>
    <dgm:pt modelId="{1BCB66AF-265D-4977-A877-63BB7ABE0126}" type="parTrans" cxnId="{1F19B74A-6314-4FE5-BF3D-2F1C9D0E1F9B}">
      <dgm:prSet/>
      <dgm:spPr/>
      <dgm:t>
        <a:bodyPr/>
        <a:lstStyle/>
        <a:p>
          <a:endParaRPr lang="en-GB"/>
        </a:p>
      </dgm:t>
    </dgm:pt>
    <dgm:pt modelId="{C058A1C0-0F3A-455E-990B-6D631E05AE9F}" type="sibTrans" cxnId="{1F19B74A-6314-4FE5-BF3D-2F1C9D0E1F9B}">
      <dgm:prSet/>
      <dgm:spPr/>
      <dgm:t>
        <a:bodyPr/>
        <a:lstStyle/>
        <a:p>
          <a:endParaRPr lang="en-GB"/>
        </a:p>
      </dgm:t>
    </dgm:pt>
    <dgm:pt modelId="{EF83AA52-C1D0-4053-8C74-3DC22881EB94}">
      <dgm:prSet phldrT="[Text]" phldr="0" custT="1"/>
      <dgm:spPr/>
      <dgm:t>
        <a:bodyPr/>
        <a:lstStyle/>
        <a:p>
          <a:pPr rtl="0"/>
          <a:r>
            <a:rPr lang="en-GB" sz="1200" dirty="0">
              <a:latin typeface="Arial" panose="020B0604020202020204" pitchFamily="34" charset="0"/>
              <a:cs typeface="Arial" panose="020B0604020202020204" pitchFamily="34" charset="0"/>
            </a:rPr>
            <a:t> Speak to your Careers adviser if you are unsure what you would like to study or want more info on what SCP or foundation apprenticeship courses there are</a:t>
          </a:r>
        </a:p>
      </dgm:t>
    </dgm:pt>
    <dgm:pt modelId="{319BF94A-75C2-4D8D-B805-31A6BFCC2BBD}" type="parTrans" cxnId="{7375DA10-9F70-491A-BFE3-B7D8EC555AF7}">
      <dgm:prSet/>
      <dgm:spPr/>
      <dgm:t>
        <a:bodyPr/>
        <a:lstStyle/>
        <a:p>
          <a:endParaRPr lang="en-GB"/>
        </a:p>
      </dgm:t>
    </dgm:pt>
    <dgm:pt modelId="{A005C773-72E7-4190-A25D-AC8FB43DF2CE}" type="sibTrans" cxnId="{7375DA10-9F70-491A-BFE3-B7D8EC555AF7}">
      <dgm:prSet/>
      <dgm:spPr/>
      <dgm:t>
        <a:bodyPr/>
        <a:lstStyle/>
        <a:p>
          <a:endParaRPr lang="en-GB"/>
        </a:p>
      </dgm:t>
    </dgm:pt>
    <dgm:pt modelId="{F6441854-6098-4788-9C6D-1CD848D14F54}" type="pres">
      <dgm:prSet presAssocID="{1CA33432-E25B-4EE8-8323-D209E9BEFC8E}" presName="linearFlow" presStyleCnt="0">
        <dgm:presLayoutVars>
          <dgm:dir/>
          <dgm:animLvl val="lvl"/>
          <dgm:resizeHandles val="exact"/>
        </dgm:presLayoutVars>
      </dgm:prSet>
      <dgm:spPr/>
    </dgm:pt>
    <dgm:pt modelId="{71F18B75-DA56-4E13-8795-E075013FE704}" type="pres">
      <dgm:prSet presAssocID="{3960F78B-DF97-4137-904E-E6A27CF08B41}" presName="composite" presStyleCnt="0"/>
      <dgm:spPr/>
    </dgm:pt>
    <dgm:pt modelId="{FCEEC9A2-86A1-4AAC-97A4-062870EF876A}" type="pres">
      <dgm:prSet presAssocID="{3960F78B-DF97-4137-904E-E6A27CF08B41}" presName="parentText" presStyleLbl="alignNode1" presStyleIdx="0" presStyleCnt="3">
        <dgm:presLayoutVars>
          <dgm:chMax val="1"/>
          <dgm:bulletEnabled val="1"/>
        </dgm:presLayoutVars>
      </dgm:prSet>
      <dgm:spPr/>
    </dgm:pt>
    <dgm:pt modelId="{58A409F5-F468-408C-A6AC-AE530572D217}" type="pres">
      <dgm:prSet presAssocID="{3960F78B-DF97-4137-904E-E6A27CF08B41}" presName="descendantText" presStyleLbl="alignAcc1" presStyleIdx="0" presStyleCnt="3">
        <dgm:presLayoutVars>
          <dgm:bulletEnabled val="1"/>
        </dgm:presLayoutVars>
      </dgm:prSet>
      <dgm:spPr/>
    </dgm:pt>
    <dgm:pt modelId="{2AB476AC-33CD-4B6C-8641-594CC1EC0076}" type="pres">
      <dgm:prSet presAssocID="{3F9F38DF-0AEA-4120-B1CF-72D28A94C349}" presName="sp" presStyleCnt="0"/>
      <dgm:spPr/>
    </dgm:pt>
    <dgm:pt modelId="{53D280DC-0C47-4E2B-9AB4-9E6A735F6962}" type="pres">
      <dgm:prSet presAssocID="{E5A92BE5-0230-4D88-87DC-0B71D4782B50}" presName="composite" presStyleCnt="0"/>
      <dgm:spPr/>
    </dgm:pt>
    <dgm:pt modelId="{665A79E3-1714-492B-9AD1-1112FC4E6F82}" type="pres">
      <dgm:prSet presAssocID="{E5A92BE5-0230-4D88-87DC-0B71D4782B50}" presName="parentText" presStyleLbl="alignNode1" presStyleIdx="1" presStyleCnt="3">
        <dgm:presLayoutVars>
          <dgm:chMax val="1"/>
          <dgm:bulletEnabled val="1"/>
        </dgm:presLayoutVars>
      </dgm:prSet>
      <dgm:spPr/>
    </dgm:pt>
    <dgm:pt modelId="{3AE2B4AA-14C2-48AC-AA6B-9DCC723ED016}" type="pres">
      <dgm:prSet presAssocID="{E5A92BE5-0230-4D88-87DC-0B71D4782B50}" presName="descendantText" presStyleLbl="alignAcc1" presStyleIdx="1" presStyleCnt="3">
        <dgm:presLayoutVars>
          <dgm:bulletEnabled val="1"/>
        </dgm:presLayoutVars>
      </dgm:prSet>
      <dgm:spPr/>
    </dgm:pt>
    <dgm:pt modelId="{EA88212C-7603-4B66-BC64-8FACC1E66BFC}" type="pres">
      <dgm:prSet presAssocID="{614DA85C-0ED2-4A9F-A9E8-81AB38DB2867}" presName="sp" presStyleCnt="0"/>
      <dgm:spPr/>
    </dgm:pt>
    <dgm:pt modelId="{D58DFDF5-7783-4B1E-AAB4-6640C26A6BF2}" type="pres">
      <dgm:prSet presAssocID="{35F5FF25-71C2-4D32-B21F-2968F3185E37}" presName="composite" presStyleCnt="0"/>
      <dgm:spPr/>
    </dgm:pt>
    <dgm:pt modelId="{C061FB81-D736-4E95-89FC-1BC8956779E5}" type="pres">
      <dgm:prSet presAssocID="{35F5FF25-71C2-4D32-B21F-2968F3185E37}" presName="parentText" presStyleLbl="alignNode1" presStyleIdx="2" presStyleCnt="3">
        <dgm:presLayoutVars>
          <dgm:chMax val="1"/>
          <dgm:bulletEnabled val="1"/>
        </dgm:presLayoutVars>
      </dgm:prSet>
      <dgm:spPr/>
    </dgm:pt>
    <dgm:pt modelId="{3A68E5AC-EA52-40D3-AA37-7DDFB9920195}" type="pres">
      <dgm:prSet presAssocID="{35F5FF25-71C2-4D32-B21F-2968F3185E37}" presName="descendantText" presStyleLbl="alignAcc1" presStyleIdx="2" presStyleCnt="3" custScaleY="139584">
        <dgm:presLayoutVars>
          <dgm:bulletEnabled val="1"/>
        </dgm:presLayoutVars>
      </dgm:prSet>
      <dgm:spPr/>
    </dgm:pt>
  </dgm:ptLst>
  <dgm:cxnLst>
    <dgm:cxn modelId="{7375DA10-9F70-491A-BFE3-B7D8EC555AF7}" srcId="{3960F78B-DF97-4137-904E-E6A27CF08B41}" destId="{EF83AA52-C1D0-4053-8C74-3DC22881EB94}" srcOrd="1" destOrd="0" parTransId="{319BF94A-75C2-4D8D-B805-31A6BFCC2BBD}" sibTransId="{A005C773-72E7-4190-A25D-AC8FB43DF2CE}"/>
    <dgm:cxn modelId="{D8BA8513-2113-4BC3-BA4A-5FCA65628A02}" type="presOf" srcId="{36F0E729-D371-4107-B359-6129092C8893}" destId="{3A68E5AC-EA52-40D3-AA37-7DDFB9920195}" srcOrd="0" destOrd="0" presId="urn:microsoft.com/office/officeart/2005/8/layout/chevron2"/>
    <dgm:cxn modelId="{76CD8A38-162A-4637-A0BA-77B061602A0C}" type="presOf" srcId="{E5A92BE5-0230-4D88-87DC-0B71D4782B50}" destId="{665A79E3-1714-492B-9AD1-1112FC4E6F82}" srcOrd="0" destOrd="0" presId="urn:microsoft.com/office/officeart/2005/8/layout/chevron2"/>
    <dgm:cxn modelId="{05B6D560-254D-44B0-9C77-3B659C5EDFCE}" type="presOf" srcId="{5DB6E187-87B9-497F-B438-D9053141C5D5}" destId="{3AE2B4AA-14C2-48AC-AA6B-9DCC723ED016}" srcOrd="0" destOrd="0" presId="urn:microsoft.com/office/officeart/2005/8/layout/chevron2"/>
    <dgm:cxn modelId="{94785244-16B7-4298-BB4B-03B4A88D37D9}" srcId="{E5A92BE5-0230-4D88-87DC-0B71D4782B50}" destId="{3EC4490A-FFF7-427D-85BF-248B49DFCAF1}" srcOrd="1" destOrd="0" parTransId="{88A92404-4470-4572-B22F-694DC4D8953E}" sibTransId="{5A67D8C0-0D38-4324-8075-1D5B8BD78EEB}"/>
    <dgm:cxn modelId="{2A88C065-B38F-4917-98C7-EE0D6045965E}" type="presOf" srcId="{35F5FF25-71C2-4D32-B21F-2968F3185E37}" destId="{C061FB81-D736-4E95-89FC-1BC8956779E5}" srcOrd="0" destOrd="0" presId="urn:microsoft.com/office/officeart/2005/8/layout/chevron2"/>
    <dgm:cxn modelId="{0C40C946-C056-460A-895D-C54F473C772C}" type="presOf" srcId="{3960F78B-DF97-4137-904E-E6A27CF08B41}" destId="{FCEEC9A2-86A1-4AAC-97A4-062870EF876A}" srcOrd="0" destOrd="0" presId="urn:microsoft.com/office/officeart/2005/8/layout/chevron2"/>
    <dgm:cxn modelId="{1F19B74A-6314-4FE5-BF3D-2F1C9D0E1F9B}" srcId="{35F5FF25-71C2-4D32-B21F-2968F3185E37}" destId="{13624527-7935-4A4D-B8EE-758C5AD53193}" srcOrd="2" destOrd="0" parTransId="{1BCB66AF-265D-4977-A877-63BB7ABE0126}" sibTransId="{C058A1C0-0F3A-455E-990B-6D631E05AE9F}"/>
    <dgm:cxn modelId="{174EFF4A-91C5-4E73-B1A8-6282AB6013CB}" srcId="{1CA33432-E25B-4EE8-8323-D209E9BEFC8E}" destId="{35F5FF25-71C2-4D32-B21F-2968F3185E37}" srcOrd="2" destOrd="0" parTransId="{B193BED9-8086-4698-82C2-D2B97D7C99C1}" sibTransId="{DAA4813D-271E-4361-A0A7-50673895A1E1}"/>
    <dgm:cxn modelId="{80A99B89-DFA8-4841-B3FA-5D9F002929BC}" srcId="{E5A92BE5-0230-4D88-87DC-0B71D4782B50}" destId="{5DB6E187-87B9-497F-B438-D9053141C5D5}" srcOrd="0" destOrd="0" parTransId="{DB32A70A-6FE1-4000-AC89-C3E38F33FEDC}" sibTransId="{9D5CADD8-21FA-49DA-811D-3A11D8D27449}"/>
    <dgm:cxn modelId="{BD3D1E91-4365-4F9C-B6C4-21DC82A925B4}" type="presOf" srcId="{EF83AA52-C1D0-4053-8C74-3DC22881EB94}" destId="{58A409F5-F468-408C-A6AC-AE530572D217}" srcOrd="0" destOrd="1" presId="urn:microsoft.com/office/officeart/2005/8/layout/chevron2"/>
    <dgm:cxn modelId="{9FD5F99F-2800-41D5-A863-4DDF45E82CE4}" srcId="{1CA33432-E25B-4EE8-8323-D209E9BEFC8E}" destId="{E5A92BE5-0230-4D88-87DC-0B71D4782B50}" srcOrd="1" destOrd="0" parTransId="{7FE34A62-0C9D-40BA-8E77-DF7DC7689DCF}" sibTransId="{614DA85C-0ED2-4A9F-A9E8-81AB38DB2867}"/>
    <dgm:cxn modelId="{E81243A1-73C6-49E0-AE62-73A9EA67C248}" srcId="{3960F78B-DF97-4137-904E-E6A27CF08B41}" destId="{C99FEE42-F63A-419B-928F-3B270E1B4DA8}" srcOrd="0" destOrd="0" parTransId="{CF0D0375-53FC-456C-8A8A-353831E7FF0E}" sibTransId="{6B3C7CA8-A9C6-4266-94EF-652525DEBD11}"/>
    <dgm:cxn modelId="{987B82AA-72BE-4BEA-BB83-16F248DD837F}" srcId="{1CA33432-E25B-4EE8-8323-D209E9BEFC8E}" destId="{3960F78B-DF97-4137-904E-E6A27CF08B41}" srcOrd="0" destOrd="0" parTransId="{7992BF7F-A225-4E0B-8A8A-60FF29CD06AD}" sibTransId="{3F9F38DF-0AEA-4120-B1CF-72D28A94C349}"/>
    <dgm:cxn modelId="{A8B902B1-83B7-498A-B7FF-6F67E6CE882E}" srcId="{35F5FF25-71C2-4D32-B21F-2968F3185E37}" destId="{36F0E729-D371-4107-B359-6129092C8893}" srcOrd="0" destOrd="0" parTransId="{2FF998DA-4D62-4FB8-974A-03FECD8F8F7D}" sibTransId="{B0B35D9D-46B6-4463-AAA2-65BE3107249B}"/>
    <dgm:cxn modelId="{98E9B1C0-9A17-40A0-AEED-F0AD88DC95CB}" type="presOf" srcId="{1CA33432-E25B-4EE8-8323-D209E9BEFC8E}" destId="{F6441854-6098-4788-9C6D-1CD848D14F54}" srcOrd="0" destOrd="0" presId="urn:microsoft.com/office/officeart/2005/8/layout/chevron2"/>
    <dgm:cxn modelId="{2AAB47CE-FB0B-4565-A0D2-CA7903CB0921}" type="presOf" srcId="{3EC4490A-FFF7-427D-85BF-248B49DFCAF1}" destId="{3AE2B4AA-14C2-48AC-AA6B-9DCC723ED016}" srcOrd="0" destOrd="1" presId="urn:microsoft.com/office/officeart/2005/8/layout/chevron2"/>
    <dgm:cxn modelId="{28DB2FD0-5B93-4DCA-A072-1DC6FF68CFFB}" type="presOf" srcId="{C99FEE42-F63A-419B-928F-3B270E1B4DA8}" destId="{58A409F5-F468-408C-A6AC-AE530572D217}" srcOrd="0" destOrd="0" presId="urn:microsoft.com/office/officeart/2005/8/layout/chevron2"/>
    <dgm:cxn modelId="{B1C3D0DC-D6FF-47F6-B4B1-359E4FA64023}" type="presOf" srcId="{13624527-7935-4A4D-B8EE-758C5AD53193}" destId="{3A68E5AC-EA52-40D3-AA37-7DDFB9920195}" srcOrd="0" destOrd="2" presId="urn:microsoft.com/office/officeart/2005/8/layout/chevron2"/>
    <dgm:cxn modelId="{8A4226E3-3B37-4C9A-9631-22CCFF290B46}" type="presOf" srcId="{42A97209-30A4-4409-85F0-3452E6104008}" destId="{3A68E5AC-EA52-40D3-AA37-7DDFB9920195}" srcOrd="0" destOrd="1" presId="urn:microsoft.com/office/officeart/2005/8/layout/chevron2"/>
    <dgm:cxn modelId="{967D43E9-61D6-421E-B296-762F980BB3BE}" srcId="{35F5FF25-71C2-4D32-B21F-2968F3185E37}" destId="{42A97209-30A4-4409-85F0-3452E6104008}" srcOrd="1" destOrd="0" parTransId="{75FCD4A9-7CBB-4A81-A1D8-93592E6F112E}" sibTransId="{0B9824E3-A89A-4930-8B55-83B297FFB33F}"/>
    <dgm:cxn modelId="{7499DA6E-1505-4897-9BC7-EBCC22112B8E}" type="presParOf" srcId="{F6441854-6098-4788-9C6D-1CD848D14F54}" destId="{71F18B75-DA56-4E13-8795-E075013FE704}" srcOrd="0" destOrd="0" presId="urn:microsoft.com/office/officeart/2005/8/layout/chevron2"/>
    <dgm:cxn modelId="{626EC1CF-790F-462C-90C6-A66609CC2447}" type="presParOf" srcId="{71F18B75-DA56-4E13-8795-E075013FE704}" destId="{FCEEC9A2-86A1-4AAC-97A4-062870EF876A}" srcOrd="0" destOrd="0" presId="urn:microsoft.com/office/officeart/2005/8/layout/chevron2"/>
    <dgm:cxn modelId="{0285AB4E-56E9-4DCC-8B40-879F8FF8FF09}" type="presParOf" srcId="{71F18B75-DA56-4E13-8795-E075013FE704}" destId="{58A409F5-F468-408C-A6AC-AE530572D217}" srcOrd="1" destOrd="0" presId="urn:microsoft.com/office/officeart/2005/8/layout/chevron2"/>
    <dgm:cxn modelId="{ED4A2863-4BEC-44C3-8AF4-95FAE2229AFA}" type="presParOf" srcId="{F6441854-6098-4788-9C6D-1CD848D14F54}" destId="{2AB476AC-33CD-4B6C-8641-594CC1EC0076}" srcOrd="1" destOrd="0" presId="urn:microsoft.com/office/officeart/2005/8/layout/chevron2"/>
    <dgm:cxn modelId="{CA7599AA-0C0A-4861-B9D3-6436F4CC14DD}" type="presParOf" srcId="{F6441854-6098-4788-9C6D-1CD848D14F54}" destId="{53D280DC-0C47-4E2B-9AB4-9E6A735F6962}" srcOrd="2" destOrd="0" presId="urn:microsoft.com/office/officeart/2005/8/layout/chevron2"/>
    <dgm:cxn modelId="{8D307471-5917-47C5-8AB4-F54EEF498566}" type="presParOf" srcId="{53D280DC-0C47-4E2B-9AB4-9E6A735F6962}" destId="{665A79E3-1714-492B-9AD1-1112FC4E6F82}" srcOrd="0" destOrd="0" presId="urn:microsoft.com/office/officeart/2005/8/layout/chevron2"/>
    <dgm:cxn modelId="{79EE347E-B65A-4AC0-8929-E6E8A1592ED1}" type="presParOf" srcId="{53D280DC-0C47-4E2B-9AB4-9E6A735F6962}" destId="{3AE2B4AA-14C2-48AC-AA6B-9DCC723ED016}" srcOrd="1" destOrd="0" presId="urn:microsoft.com/office/officeart/2005/8/layout/chevron2"/>
    <dgm:cxn modelId="{D6509667-A072-4338-91D2-C1E0A58892B7}" type="presParOf" srcId="{F6441854-6098-4788-9C6D-1CD848D14F54}" destId="{EA88212C-7603-4B66-BC64-8FACC1E66BFC}" srcOrd="3" destOrd="0" presId="urn:microsoft.com/office/officeart/2005/8/layout/chevron2"/>
    <dgm:cxn modelId="{6360234C-74C7-4C90-9062-3B923B3C89A6}" type="presParOf" srcId="{F6441854-6098-4788-9C6D-1CD848D14F54}" destId="{D58DFDF5-7783-4B1E-AAB4-6640C26A6BF2}" srcOrd="4" destOrd="0" presId="urn:microsoft.com/office/officeart/2005/8/layout/chevron2"/>
    <dgm:cxn modelId="{262B6F76-5189-4A58-A8F8-AC8661E84F7F}" type="presParOf" srcId="{D58DFDF5-7783-4B1E-AAB4-6640C26A6BF2}" destId="{C061FB81-D736-4E95-89FC-1BC8956779E5}" srcOrd="0" destOrd="0" presId="urn:microsoft.com/office/officeart/2005/8/layout/chevron2"/>
    <dgm:cxn modelId="{795249FF-BF24-4D9D-943E-1FEFFA3D2D98}" type="presParOf" srcId="{D58DFDF5-7783-4B1E-AAB4-6640C26A6BF2}" destId="{3A68E5AC-EA52-40D3-AA37-7DDFB99201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AF7F9-71D3-435C-9AC1-F46CC43D7A2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0C3C6B9-A6C3-47D4-9E5A-BB350C8B3F41}">
      <dgm:prSet/>
      <dgm:spPr/>
      <dgm:t>
        <a:bodyPr/>
        <a:lstStyle/>
        <a:p>
          <a:r>
            <a:rPr lang="en-GB" dirty="0"/>
            <a:t>Doing a foundation apprenticeship can lead to direct access to a range of full time college courses </a:t>
          </a:r>
          <a:endParaRPr lang="en-US" dirty="0"/>
        </a:p>
      </dgm:t>
    </dgm:pt>
    <dgm:pt modelId="{B921A135-29CF-472C-AAEF-E998B1D960C3}" type="parTrans" cxnId="{C1343194-E2E4-4B9E-895E-82F6D2D52A74}">
      <dgm:prSet/>
      <dgm:spPr/>
      <dgm:t>
        <a:bodyPr/>
        <a:lstStyle/>
        <a:p>
          <a:endParaRPr lang="en-US"/>
        </a:p>
      </dgm:t>
    </dgm:pt>
    <dgm:pt modelId="{4A99F41D-7750-4642-A770-0BA167E802C0}" type="sibTrans" cxnId="{C1343194-E2E4-4B9E-895E-82F6D2D52A74}">
      <dgm:prSet/>
      <dgm:spPr/>
      <dgm:t>
        <a:bodyPr/>
        <a:lstStyle/>
        <a:p>
          <a:endParaRPr lang="en-US"/>
        </a:p>
      </dgm:t>
    </dgm:pt>
    <dgm:pt modelId="{47B2640C-101E-4E09-A827-AD6CFEF36D3B}">
      <dgm:prSet/>
      <dgm:spPr/>
      <dgm:t>
        <a:bodyPr/>
        <a:lstStyle/>
        <a:p>
          <a:r>
            <a:rPr lang="en-GB" dirty="0"/>
            <a:t>It is also useful if you plan to do a modern or graduate apprenticeship after leaving school </a:t>
          </a:r>
          <a:endParaRPr lang="en-US" dirty="0"/>
        </a:p>
      </dgm:t>
    </dgm:pt>
    <dgm:pt modelId="{F3AD0A2D-C633-45B8-80AC-35300109E20B}" type="parTrans" cxnId="{97A6EEB7-9D6B-4819-981A-4033A30DCF9F}">
      <dgm:prSet/>
      <dgm:spPr/>
      <dgm:t>
        <a:bodyPr/>
        <a:lstStyle/>
        <a:p>
          <a:endParaRPr lang="en-US"/>
        </a:p>
      </dgm:t>
    </dgm:pt>
    <dgm:pt modelId="{B12E41B1-0EE0-4EA9-ACEA-25269F11C6C8}" type="sibTrans" cxnId="{97A6EEB7-9D6B-4819-981A-4033A30DCF9F}">
      <dgm:prSet/>
      <dgm:spPr/>
      <dgm:t>
        <a:bodyPr/>
        <a:lstStyle/>
        <a:p>
          <a:endParaRPr lang="en-US"/>
        </a:p>
      </dgm:t>
    </dgm:pt>
    <dgm:pt modelId="{54383552-7796-4C86-8EB4-20D4CD228225}">
      <dgm:prSet/>
      <dgm:spPr/>
      <dgm:t>
        <a:bodyPr/>
        <a:lstStyle/>
        <a:p>
          <a:r>
            <a:rPr lang="en-GB" dirty="0"/>
            <a:t>It can help with university applications as it counts as a higher and gives you skills and experience you can talk about in your personal statement </a:t>
          </a:r>
          <a:endParaRPr lang="en-US" dirty="0"/>
        </a:p>
      </dgm:t>
    </dgm:pt>
    <dgm:pt modelId="{46093FF6-1C73-4E62-93DC-0BD6A25C3702}" type="parTrans" cxnId="{AED87AB0-9E2A-4905-9EC1-9782B1259F1E}">
      <dgm:prSet/>
      <dgm:spPr/>
      <dgm:t>
        <a:bodyPr/>
        <a:lstStyle/>
        <a:p>
          <a:endParaRPr lang="en-US"/>
        </a:p>
      </dgm:t>
    </dgm:pt>
    <dgm:pt modelId="{49720318-0ADA-43AA-8C98-05577535939E}" type="sibTrans" cxnId="{AED87AB0-9E2A-4905-9EC1-9782B1259F1E}">
      <dgm:prSet/>
      <dgm:spPr/>
      <dgm:t>
        <a:bodyPr/>
        <a:lstStyle/>
        <a:p>
          <a:endParaRPr lang="en-US"/>
        </a:p>
      </dgm:t>
    </dgm:pt>
    <dgm:pt modelId="{EEA909A1-7FF0-4C4C-B1E4-522CCEA056BE}" type="pres">
      <dgm:prSet presAssocID="{8E3AF7F9-71D3-435C-9AC1-F46CC43D7A23}" presName="vert0" presStyleCnt="0">
        <dgm:presLayoutVars>
          <dgm:dir/>
          <dgm:animOne val="branch"/>
          <dgm:animLvl val="lvl"/>
        </dgm:presLayoutVars>
      </dgm:prSet>
      <dgm:spPr/>
    </dgm:pt>
    <dgm:pt modelId="{9B5E3F00-FFFE-4BE6-8D5F-638390698E76}" type="pres">
      <dgm:prSet presAssocID="{10C3C6B9-A6C3-47D4-9E5A-BB350C8B3F41}" presName="thickLine" presStyleLbl="alignNode1" presStyleIdx="0" presStyleCnt="3"/>
      <dgm:spPr/>
    </dgm:pt>
    <dgm:pt modelId="{BD1E8810-4392-4B6C-8CB0-D0F12E438A0B}" type="pres">
      <dgm:prSet presAssocID="{10C3C6B9-A6C3-47D4-9E5A-BB350C8B3F41}" presName="horz1" presStyleCnt="0"/>
      <dgm:spPr/>
    </dgm:pt>
    <dgm:pt modelId="{1583CA94-DCBA-4687-90BE-84740FF348E3}" type="pres">
      <dgm:prSet presAssocID="{10C3C6B9-A6C3-47D4-9E5A-BB350C8B3F41}" presName="tx1" presStyleLbl="revTx" presStyleIdx="0" presStyleCnt="3"/>
      <dgm:spPr/>
    </dgm:pt>
    <dgm:pt modelId="{D626D8C0-AF6F-4A9C-B9A7-B933A154CB15}" type="pres">
      <dgm:prSet presAssocID="{10C3C6B9-A6C3-47D4-9E5A-BB350C8B3F41}" presName="vert1" presStyleCnt="0"/>
      <dgm:spPr/>
    </dgm:pt>
    <dgm:pt modelId="{00EBFBBD-94DB-45CE-85DB-921B3C5A80CF}" type="pres">
      <dgm:prSet presAssocID="{47B2640C-101E-4E09-A827-AD6CFEF36D3B}" presName="thickLine" presStyleLbl="alignNode1" presStyleIdx="1" presStyleCnt="3"/>
      <dgm:spPr/>
    </dgm:pt>
    <dgm:pt modelId="{F4CE5EE8-E611-42BD-A3F8-ED356E6BA6AC}" type="pres">
      <dgm:prSet presAssocID="{47B2640C-101E-4E09-A827-AD6CFEF36D3B}" presName="horz1" presStyleCnt="0"/>
      <dgm:spPr/>
    </dgm:pt>
    <dgm:pt modelId="{72F627C8-450E-4B83-81D7-C5A2611092E3}" type="pres">
      <dgm:prSet presAssocID="{47B2640C-101E-4E09-A827-AD6CFEF36D3B}" presName="tx1" presStyleLbl="revTx" presStyleIdx="1" presStyleCnt="3"/>
      <dgm:spPr/>
    </dgm:pt>
    <dgm:pt modelId="{4B204B98-2077-46A8-9D0F-3C68AD7DA661}" type="pres">
      <dgm:prSet presAssocID="{47B2640C-101E-4E09-A827-AD6CFEF36D3B}" presName="vert1" presStyleCnt="0"/>
      <dgm:spPr/>
    </dgm:pt>
    <dgm:pt modelId="{BB6EBF0F-8668-4DBC-BD73-B835DBA0583A}" type="pres">
      <dgm:prSet presAssocID="{54383552-7796-4C86-8EB4-20D4CD228225}" presName="thickLine" presStyleLbl="alignNode1" presStyleIdx="2" presStyleCnt="3"/>
      <dgm:spPr/>
    </dgm:pt>
    <dgm:pt modelId="{455A6CEB-F028-4CC3-AA45-5F2849CD01F4}" type="pres">
      <dgm:prSet presAssocID="{54383552-7796-4C86-8EB4-20D4CD228225}" presName="horz1" presStyleCnt="0"/>
      <dgm:spPr/>
    </dgm:pt>
    <dgm:pt modelId="{08C43E25-5BC5-4308-840F-D7DE91ABBF17}" type="pres">
      <dgm:prSet presAssocID="{54383552-7796-4C86-8EB4-20D4CD228225}" presName="tx1" presStyleLbl="revTx" presStyleIdx="2" presStyleCnt="3"/>
      <dgm:spPr/>
    </dgm:pt>
    <dgm:pt modelId="{24A470FB-A39C-4188-B131-83C8EEAE513E}" type="pres">
      <dgm:prSet presAssocID="{54383552-7796-4C86-8EB4-20D4CD228225}" presName="vert1" presStyleCnt="0"/>
      <dgm:spPr/>
    </dgm:pt>
  </dgm:ptLst>
  <dgm:cxnLst>
    <dgm:cxn modelId="{58BA9300-55D4-4928-BAF0-13A36F137942}" type="presOf" srcId="{47B2640C-101E-4E09-A827-AD6CFEF36D3B}" destId="{72F627C8-450E-4B83-81D7-C5A2611092E3}" srcOrd="0" destOrd="0" presId="urn:microsoft.com/office/officeart/2008/layout/LinedList"/>
    <dgm:cxn modelId="{C1343194-E2E4-4B9E-895E-82F6D2D52A74}" srcId="{8E3AF7F9-71D3-435C-9AC1-F46CC43D7A23}" destId="{10C3C6B9-A6C3-47D4-9E5A-BB350C8B3F41}" srcOrd="0" destOrd="0" parTransId="{B921A135-29CF-472C-AAEF-E998B1D960C3}" sibTransId="{4A99F41D-7750-4642-A770-0BA167E802C0}"/>
    <dgm:cxn modelId="{17D4DF9B-B6B2-404C-BF65-C7E88378F1CA}" type="presOf" srcId="{54383552-7796-4C86-8EB4-20D4CD228225}" destId="{08C43E25-5BC5-4308-840F-D7DE91ABBF17}" srcOrd="0" destOrd="0" presId="urn:microsoft.com/office/officeart/2008/layout/LinedList"/>
    <dgm:cxn modelId="{AED87AB0-9E2A-4905-9EC1-9782B1259F1E}" srcId="{8E3AF7F9-71D3-435C-9AC1-F46CC43D7A23}" destId="{54383552-7796-4C86-8EB4-20D4CD228225}" srcOrd="2" destOrd="0" parTransId="{46093FF6-1C73-4E62-93DC-0BD6A25C3702}" sibTransId="{49720318-0ADA-43AA-8C98-05577535939E}"/>
    <dgm:cxn modelId="{97A6EEB7-9D6B-4819-981A-4033A30DCF9F}" srcId="{8E3AF7F9-71D3-435C-9AC1-F46CC43D7A23}" destId="{47B2640C-101E-4E09-A827-AD6CFEF36D3B}" srcOrd="1" destOrd="0" parTransId="{F3AD0A2D-C633-45B8-80AC-35300109E20B}" sibTransId="{B12E41B1-0EE0-4EA9-ACEA-25269F11C6C8}"/>
    <dgm:cxn modelId="{9E285CE6-5908-42FA-81D9-EBE459E4D749}" type="presOf" srcId="{8E3AF7F9-71D3-435C-9AC1-F46CC43D7A23}" destId="{EEA909A1-7FF0-4C4C-B1E4-522CCEA056BE}" srcOrd="0" destOrd="0" presId="urn:microsoft.com/office/officeart/2008/layout/LinedList"/>
    <dgm:cxn modelId="{13AEBAF6-F35D-4837-B2B7-BE90C648F208}" type="presOf" srcId="{10C3C6B9-A6C3-47D4-9E5A-BB350C8B3F41}" destId="{1583CA94-DCBA-4687-90BE-84740FF348E3}" srcOrd="0" destOrd="0" presId="urn:microsoft.com/office/officeart/2008/layout/LinedList"/>
    <dgm:cxn modelId="{81A6E883-1629-4689-94B1-94A20C3F8583}" type="presParOf" srcId="{EEA909A1-7FF0-4C4C-B1E4-522CCEA056BE}" destId="{9B5E3F00-FFFE-4BE6-8D5F-638390698E76}" srcOrd="0" destOrd="0" presId="urn:microsoft.com/office/officeart/2008/layout/LinedList"/>
    <dgm:cxn modelId="{F94D4859-5385-4147-8139-2101C6D7193A}" type="presParOf" srcId="{EEA909A1-7FF0-4C4C-B1E4-522CCEA056BE}" destId="{BD1E8810-4392-4B6C-8CB0-D0F12E438A0B}" srcOrd="1" destOrd="0" presId="urn:microsoft.com/office/officeart/2008/layout/LinedList"/>
    <dgm:cxn modelId="{D829AC35-5CAF-45DB-B1EE-F05E376CCC62}" type="presParOf" srcId="{BD1E8810-4392-4B6C-8CB0-D0F12E438A0B}" destId="{1583CA94-DCBA-4687-90BE-84740FF348E3}" srcOrd="0" destOrd="0" presId="urn:microsoft.com/office/officeart/2008/layout/LinedList"/>
    <dgm:cxn modelId="{95FD626A-663B-4F33-BF06-4933B0BFBECB}" type="presParOf" srcId="{BD1E8810-4392-4B6C-8CB0-D0F12E438A0B}" destId="{D626D8C0-AF6F-4A9C-B9A7-B933A154CB15}" srcOrd="1" destOrd="0" presId="urn:microsoft.com/office/officeart/2008/layout/LinedList"/>
    <dgm:cxn modelId="{95B0C000-F980-42E9-AA85-105F3FB07375}" type="presParOf" srcId="{EEA909A1-7FF0-4C4C-B1E4-522CCEA056BE}" destId="{00EBFBBD-94DB-45CE-85DB-921B3C5A80CF}" srcOrd="2" destOrd="0" presId="urn:microsoft.com/office/officeart/2008/layout/LinedList"/>
    <dgm:cxn modelId="{301290BE-1677-479D-B0F7-4E9BA03079AA}" type="presParOf" srcId="{EEA909A1-7FF0-4C4C-B1E4-522CCEA056BE}" destId="{F4CE5EE8-E611-42BD-A3F8-ED356E6BA6AC}" srcOrd="3" destOrd="0" presId="urn:microsoft.com/office/officeart/2008/layout/LinedList"/>
    <dgm:cxn modelId="{0CB614C8-982C-4596-BA9A-02B9D378626A}" type="presParOf" srcId="{F4CE5EE8-E611-42BD-A3F8-ED356E6BA6AC}" destId="{72F627C8-450E-4B83-81D7-C5A2611092E3}" srcOrd="0" destOrd="0" presId="urn:microsoft.com/office/officeart/2008/layout/LinedList"/>
    <dgm:cxn modelId="{4C73E6EE-02C1-4A39-8197-0DCB61F54A35}" type="presParOf" srcId="{F4CE5EE8-E611-42BD-A3F8-ED356E6BA6AC}" destId="{4B204B98-2077-46A8-9D0F-3C68AD7DA661}" srcOrd="1" destOrd="0" presId="urn:microsoft.com/office/officeart/2008/layout/LinedList"/>
    <dgm:cxn modelId="{FFBA97B5-8D18-4240-A0AD-9BD99ADBF64F}" type="presParOf" srcId="{EEA909A1-7FF0-4C4C-B1E4-522CCEA056BE}" destId="{BB6EBF0F-8668-4DBC-BD73-B835DBA0583A}" srcOrd="4" destOrd="0" presId="urn:microsoft.com/office/officeart/2008/layout/LinedList"/>
    <dgm:cxn modelId="{510C6DB0-0C6C-40D7-9F29-BFED9784CE8D}" type="presParOf" srcId="{EEA909A1-7FF0-4C4C-B1E4-522CCEA056BE}" destId="{455A6CEB-F028-4CC3-AA45-5F2849CD01F4}" srcOrd="5" destOrd="0" presId="urn:microsoft.com/office/officeart/2008/layout/LinedList"/>
    <dgm:cxn modelId="{011F95D6-9079-409A-9006-9027AE92148D}" type="presParOf" srcId="{455A6CEB-F028-4CC3-AA45-5F2849CD01F4}" destId="{08C43E25-5BC5-4308-840F-D7DE91ABBF17}" srcOrd="0" destOrd="0" presId="urn:microsoft.com/office/officeart/2008/layout/LinedList"/>
    <dgm:cxn modelId="{D02BE7AA-7378-42B2-8DC4-E5B5D5794FE4}" type="presParOf" srcId="{455A6CEB-F028-4CC3-AA45-5F2849CD01F4}" destId="{24A470FB-A39C-4188-B131-83C8EEAE51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2E16F0-CD75-4927-8257-0F7C1E5869F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EFD01254-C175-4CAC-A70B-9B46BF965FA3}">
      <dgm:prSet phldrT="[Text]" phldr="0"/>
      <dgm:spPr/>
      <dgm:t>
        <a:bodyPr/>
        <a:lstStyle/>
        <a:p>
          <a:pPr rtl="0"/>
          <a:r>
            <a:rPr lang="en-GB" dirty="0">
              <a:latin typeface="Calibri Light" panose="020F0302020204030204"/>
            </a:rPr>
            <a:t> Personal Statement</a:t>
          </a:r>
          <a:endParaRPr lang="en-GB" dirty="0"/>
        </a:p>
      </dgm:t>
    </dgm:pt>
    <dgm:pt modelId="{3BFB91FF-8203-4DBC-BBDB-D13916D0DB70}" type="parTrans" cxnId="{80E93A88-469D-495F-8E5F-5885B37C86F3}">
      <dgm:prSet/>
      <dgm:spPr/>
      <dgm:t>
        <a:bodyPr/>
        <a:lstStyle/>
        <a:p>
          <a:endParaRPr lang="en-GB"/>
        </a:p>
      </dgm:t>
    </dgm:pt>
    <dgm:pt modelId="{E28DF401-9514-4EEB-A89D-579760310376}" type="sibTrans" cxnId="{80E93A88-469D-495F-8E5F-5885B37C86F3}">
      <dgm:prSet/>
      <dgm:spPr/>
      <dgm:t>
        <a:bodyPr/>
        <a:lstStyle/>
        <a:p>
          <a:endParaRPr lang="en-GB"/>
        </a:p>
      </dgm:t>
    </dgm:pt>
    <dgm:pt modelId="{DD7017AA-3BF7-44A2-B91F-BA1F54D98EFF}">
      <dgm:prSet phldrT="[Text]" phldr="0"/>
      <dgm:spPr/>
      <dgm:t>
        <a:bodyPr/>
        <a:lstStyle/>
        <a:p>
          <a:pPr rtl="0"/>
          <a:r>
            <a:rPr lang="en-GB" dirty="0">
              <a:latin typeface="Calibri Light" panose="020F0302020204030204"/>
            </a:rPr>
            <a:t> Why this course?</a:t>
          </a:r>
          <a:endParaRPr lang="en-GB" dirty="0"/>
        </a:p>
      </dgm:t>
    </dgm:pt>
    <dgm:pt modelId="{26D7BAF1-04C7-4081-BF3E-D901E625DCF8}" type="parTrans" cxnId="{08C94456-1C00-4B90-AE10-192A0538BF9A}">
      <dgm:prSet/>
      <dgm:spPr/>
      <dgm:t>
        <a:bodyPr/>
        <a:lstStyle/>
        <a:p>
          <a:endParaRPr lang="en-GB"/>
        </a:p>
      </dgm:t>
    </dgm:pt>
    <dgm:pt modelId="{DA06C29F-87CC-4693-A584-CB82AAE20257}" type="sibTrans" cxnId="{08C94456-1C00-4B90-AE10-192A0538BF9A}">
      <dgm:prSet/>
      <dgm:spPr/>
      <dgm:t>
        <a:bodyPr/>
        <a:lstStyle/>
        <a:p>
          <a:endParaRPr lang="en-GB"/>
        </a:p>
      </dgm:t>
    </dgm:pt>
    <dgm:pt modelId="{10BFE182-3BBD-4255-B0BE-0F472ED9633D}">
      <dgm:prSet phldrT="[Text]" phldr="0"/>
      <dgm:spPr/>
      <dgm:t>
        <a:bodyPr/>
        <a:lstStyle/>
        <a:p>
          <a:pPr rtl="0"/>
          <a:r>
            <a:rPr lang="en-GB" dirty="0">
              <a:latin typeface="Calibri Light" panose="020F0302020204030204"/>
            </a:rPr>
            <a:t>Anything in particular you are excited to study (check modules)</a:t>
          </a:r>
          <a:endParaRPr lang="en-GB" dirty="0"/>
        </a:p>
      </dgm:t>
    </dgm:pt>
    <dgm:pt modelId="{71E335A0-0757-4F36-A015-7D010C5AF98B}" type="parTrans" cxnId="{967F46FE-52C5-4E28-A166-2292202C5B0F}">
      <dgm:prSet/>
      <dgm:spPr/>
      <dgm:t>
        <a:bodyPr/>
        <a:lstStyle/>
        <a:p>
          <a:endParaRPr lang="en-GB"/>
        </a:p>
      </dgm:t>
    </dgm:pt>
    <dgm:pt modelId="{5D8218D2-4210-475E-AFFD-EDE9010FEF25}" type="sibTrans" cxnId="{967F46FE-52C5-4E28-A166-2292202C5B0F}">
      <dgm:prSet/>
      <dgm:spPr/>
      <dgm:t>
        <a:bodyPr/>
        <a:lstStyle/>
        <a:p>
          <a:endParaRPr lang="en-GB"/>
        </a:p>
      </dgm:t>
    </dgm:pt>
    <dgm:pt modelId="{9935516F-D52E-4112-81C2-AF7BE8E8B167}">
      <dgm:prSet phldrT="[Text]" phldr="0"/>
      <dgm:spPr/>
      <dgm:t>
        <a:bodyPr/>
        <a:lstStyle/>
        <a:p>
          <a:pPr rtl="0"/>
          <a:r>
            <a:rPr lang="en-GB" dirty="0">
              <a:latin typeface="Calibri Light" panose="020F0302020204030204"/>
            </a:rPr>
            <a:t>Career Aspirations</a:t>
          </a:r>
          <a:endParaRPr lang="en-GB" dirty="0"/>
        </a:p>
      </dgm:t>
    </dgm:pt>
    <dgm:pt modelId="{610D9950-D770-49C8-8EDC-A49B79CDD8EB}" type="parTrans" cxnId="{FD4B97D4-DFF6-40C5-86B6-83CBC9F40A0B}">
      <dgm:prSet/>
      <dgm:spPr/>
      <dgm:t>
        <a:bodyPr/>
        <a:lstStyle/>
        <a:p>
          <a:endParaRPr lang="en-GB"/>
        </a:p>
      </dgm:t>
    </dgm:pt>
    <dgm:pt modelId="{D9DEC38D-2D9F-4418-B085-9E3123EBF59E}" type="sibTrans" cxnId="{FD4B97D4-DFF6-40C5-86B6-83CBC9F40A0B}">
      <dgm:prSet/>
      <dgm:spPr/>
      <dgm:t>
        <a:bodyPr/>
        <a:lstStyle/>
        <a:p>
          <a:endParaRPr lang="en-GB"/>
        </a:p>
      </dgm:t>
    </dgm:pt>
    <dgm:pt modelId="{0AAB2989-3769-487B-8739-2AD1458EED9C}">
      <dgm:prSet phldrT="[Text]" phldr="0"/>
      <dgm:spPr/>
      <dgm:t>
        <a:bodyPr/>
        <a:lstStyle/>
        <a:p>
          <a:pPr rtl="0"/>
          <a:r>
            <a:rPr lang="en-GB" dirty="0">
              <a:latin typeface="Calibri Light" panose="020F0302020204030204"/>
            </a:rPr>
            <a:t>What are your goals</a:t>
          </a:r>
          <a:endParaRPr lang="en-GB" dirty="0"/>
        </a:p>
      </dgm:t>
    </dgm:pt>
    <dgm:pt modelId="{FC527E3A-8D43-41F2-AA28-9AE3685BAAB8}" type="parTrans" cxnId="{A7AF12D9-9504-47B4-AD57-691354860042}">
      <dgm:prSet/>
      <dgm:spPr/>
      <dgm:t>
        <a:bodyPr/>
        <a:lstStyle/>
        <a:p>
          <a:endParaRPr lang="en-GB"/>
        </a:p>
      </dgm:t>
    </dgm:pt>
    <dgm:pt modelId="{E1957588-3BF8-4D63-B548-D7FA5FC57E05}" type="sibTrans" cxnId="{A7AF12D9-9504-47B4-AD57-691354860042}">
      <dgm:prSet/>
      <dgm:spPr/>
      <dgm:t>
        <a:bodyPr/>
        <a:lstStyle/>
        <a:p>
          <a:endParaRPr lang="en-GB"/>
        </a:p>
      </dgm:t>
    </dgm:pt>
    <dgm:pt modelId="{5C2495BA-B553-42FA-8B9E-431A6C6CE871}">
      <dgm:prSet phldrT="[Text]" phldr="0"/>
      <dgm:spPr/>
      <dgm:t>
        <a:bodyPr/>
        <a:lstStyle/>
        <a:p>
          <a:pPr rtl="0"/>
          <a:r>
            <a:rPr lang="en-GB" dirty="0">
              <a:latin typeface="Calibri Light" panose="020F0302020204030204"/>
            </a:rPr>
            <a:t> How can this course help you achieve this</a:t>
          </a:r>
          <a:endParaRPr lang="en-GB" dirty="0"/>
        </a:p>
      </dgm:t>
    </dgm:pt>
    <dgm:pt modelId="{C0502C10-D2A6-4516-8187-6C422E00E466}" type="parTrans" cxnId="{D2330F6D-7586-4517-A535-7D4C3D2F6CAB}">
      <dgm:prSet/>
      <dgm:spPr/>
      <dgm:t>
        <a:bodyPr/>
        <a:lstStyle/>
        <a:p>
          <a:endParaRPr lang="en-GB"/>
        </a:p>
      </dgm:t>
    </dgm:pt>
    <dgm:pt modelId="{7C44CE40-78E0-438B-A270-E3A1C587C6BB}" type="sibTrans" cxnId="{D2330F6D-7586-4517-A535-7D4C3D2F6CAB}">
      <dgm:prSet/>
      <dgm:spPr/>
      <dgm:t>
        <a:bodyPr/>
        <a:lstStyle/>
        <a:p>
          <a:endParaRPr lang="en-GB"/>
        </a:p>
      </dgm:t>
    </dgm:pt>
    <dgm:pt modelId="{54DF8A6D-E866-43A3-BA98-6D115C9BB029}">
      <dgm:prSet phldrT="[Text]" phldr="0"/>
      <dgm:spPr/>
      <dgm:t>
        <a:bodyPr/>
        <a:lstStyle/>
        <a:p>
          <a:pPr rtl="0"/>
          <a:r>
            <a:rPr lang="en-GB" dirty="0">
              <a:latin typeface="Calibri Light" panose="020F0302020204030204"/>
            </a:rPr>
            <a:t>Relevant Experience</a:t>
          </a:r>
          <a:endParaRPr lang="en-GB" dirty="0"/>
        </a:p>
      </dgm:t>
    </dgm:pt>
    <dgm:pt modelId="{6C35E0CD-34F5-423A-B332-1DC8F6361456}" type="parTrans" cxnId="{F8D4AC59-FD6A-440E-B298-ABF277885A8E}">
      <dgm:prSet/>
      <dgm:spPr/>
      <dgm:t>
        <a:bodyPr/>
        <a:lstStyle/>
        <a:p>
          <a:endParaRPr lang="en-GB"/>
        </a:p>
      </dgm:t>
    </dgm:pt>
    <dgm:pt modelId="{710E5EEE-E173-430E-800F-3309F5A1ABF2}" type="sibTrans" cxnId="{F8D4AC59-FD6A-440E-B298-ABF277885A8E}">
      <dgm:prSet/>
      <dgm:spPr/>
      <dgm:t>
        <a:bodyPr/>
        <a:lstStyle/>
        <a:p>
          <a:endParaRPr lang="en-GB"/>
        </a:p>
      </dgm:t>
    </dgm:pt>
    <dgm:pt modelId="{AC7EB720-6242-4B4D-BA1A-57D68D39AD53}">
      <dgm:prSet phldrT="[Text]" phldr="0"/>
      <dgm:spPr/>
      <dgm:t>
        <a:bodyPr/>
        <a:lstStyle/>
        <a:p>
          <a:pPr rtl="0"/>
          <a:r>
            <a:rPr lang="en-GB" dirty="0">
              <a:latin typeface="Calibri Light" panose="020F0302020204030204"/>
            </a:rPr>
            <a:t> Do you have any work experience,volunteering part time jobs? </a:t>
          </a:r>
          <a:endParaRPr lang="en-GB" dirty="0"/>
        </a:p>
      </dgm:t>
    </dgm:pt>
    <dgm:pt modelId="{675E085D-E78B-4479-83F2-F835BBF37BAE}" type="parTrans" cxnId="{B4CC1C8A-426F-40D4-BC1C-49413A4B51F6}">
      <dgm:prSet/>
      <dgm:spPr/>
      <dgm:t>
        <a:bodyPr/>
        <a:lstStyle/>
        <a:p>
          <a:endParaRPr lang="en-GB"/>
        </a:p>
      </dgm:t>
    </dgm:pt>
    <dgm:pt modelId="{2B1D7FF2-C1ED-4026-BAB9-475F3149BA24}" type="sibTrans" cxnId="{B4CC1C8A-426F-40D4-BC1C-49413A4B51F6}">
      <dgm:prSet/>
      <dgm:spPr/>
      <dgm:t>
        <a:bodyPr/>
        <a:lstStyle/>
        <a:p>
          <a:endParaRPr lang="en-GB"/>
        </a:p>
      </dgm:t>
    </dgm:pt>
    <dgm:pt modelId="{B6C5B2E1-5FD4-4F12-8C3F-08C243B77422}">
      <dgm:prSet phldr="0"/>
      <dgm:spPr/>
      <dgm:t>
        <a:bodyPr/>
        <a:lstStyle/>
        <a:p>
          <a:pPr rtl="0"/>
          <a:r>
            <a:rPr lang="en-GB" dirty="0">
              <a:latin typeface="Calibri Light" panose="020F0302020204030204"/>
            </a:rPr>
            <a:t>How do your school subjects relate? What skills have they given you?</a:t>
          </a:r>
        </a:p>
      </dgm:t>
    </dgm:pt>
    <dgm:pt modelId="{5E297C88-48CA-49B7-ACA0-AC88FA3EEAF8}" type="parTrans" cxnId="{A9C0B5F3-8824-41FA-8084-993755F9A9CF}">
      <dgm:prSet/>
      <dgm:spPr/>
      <dgm:t>
        <a:bodyPr/>
        <a:lstStyle/>
        <a:p>
          <a:endParaRPr lang="en-GB"/>
        </a:p>
      </dgm:t>
    </dgm:pt>
    <dgm:pt modelId="{A0E3245C-5197-4BBF-A659-630C891877D2}" type="sibTrans" cxnId="{A9C0B5F3-8824-41FA-8084-993755F9A9CF}">
      <dgm:prSet/>
      <dgm:spPr/>
      <dgm:t>
        <a:bodyPr/>
        <a:lstStyle/>
        <a:p>
          <a:endParaRPr lang="en-GB"/>
        </a:p>
      </dgm:t>
    </dgm:pt>
    <dgm:pt modelId="{C72AC521-461F-4A4D-A05F-1A588B5D122D}">
      <dgm:prSet phldr="0"/>
      <dgm:spPr/>
      <dgm:t>
        <a:bodyPr/>
        <a:lstStyle/>
        <a:p>
          <a:pPr rtl="0"/>
          <a:r>
            <a:rPr lang="en-GB" dirty="0">
              <a:latin typeface="Calibri Light" panose="020F0302020204030204"/>
            </a:rPr>
            <a:t>looking to the future</a:t>
          </a:r>
        </a:p>
      </dgm:t>
    </dgm:pt>
    <dgm:pt modelId="{C69F4D83-64AA-4B98-8803-28743FEEFAF3}" type="parTrans" cxnId="{E07A4967-1984-44B6-A448-D2491E6953FE}">
      <dgm:prSet/>
      <dgm:spPr/>
      <dgm:t>
        <a:bodyPr/>
        <a:lstStyle/>
        <a:p>
          <a:endParaRPr lang="en-GB"/>
        </a:p>
      </dgm:t>
    </dgm:pt>
    <dgm:pt modelId="{22A1F7A2-108B-4DD1-8B8D-2820527F2A0E}" type="sibTrans" cxnId="{E07A4967-1984-44B6-A448-D2491E6953FE}">
      <dgm:prSet/>
      <dgm:spPr/>
      <dgm:t>
        <a:bodyPr/>
        <a:lstStyle/>
        <a:p>
          <a:endParaRPr lang="en-GB"/>
        </a:p>
      </dgm:t>
    </dgm:pt>
    <dgm:pt modelId="{0E2DF497-148A-44A9-946E-E79531F50789}">
      <dgm:prSet phldr="0"/>
      <dgm:spPr/>
      <dgm:t>
        <a:bodyPr/>
        <a:lstStyle/>
        <a:p>
          <a:pPr rtl="0"/>
          <a:r>
            <a:rPr lang="en-GB" dirty="0">
              <a:latin typeface="Calibri Light" panose="020F0302020204030204"/>
            </a:rPr>
            <a:t>Where do you hope to go following this course? Don’t worry if you are not sure yet –you can just talk about looking forward to learning in a new environment etc</a:t>
          </a:r>
        </a:p>
      </dgm:t>
    </dgm:pt>
    <dgm:pt modelId="{AE9089AF-0371-4ECD-AA10-6F65B428A517}" type="parTrans" cxnId="{1B77103B-A154-40FC-95A6-94802700D061}">
      <dgm:prSet/>
      <dgm:spPr/>
      <dgm:t>
        <a:bodyPr/>
        <a:lstStyle/>
        <a:p>
          <a:endParaRPr lang="en-GB"/>
        </a:p>
      </dgm:t>
    </dgm:pt>
    <dgm:pt modelId="{4B324402-DA4D-4876-A225-EC7238C3406D}" type="sibTrans" cxnId="{1B77103B-A154-40FC-95A6-94802700D061}">
      <dgm:prSet/>
      <dgm:spPr/>
      <dgm:t>
        <a:bodyPr/>
        <a:lstStyle/>
        <a:p>
          <a:endParaRPr lang="en-GB"/>
        </a:p>
      </dgm:t>
    </dgm:pt>
    <dgm:pt modelId="{A0DB4A83-1DF0-4F54-9146-7132A9682E61}">
      <dgm:prSet phldr="0"/>
      <dgm:spPr/>
      <dgm:t>
        <a:bodyPr/>
        <a:lstStyle/>
        <a:p>
          <a:pPr rtl="0"/>
          <a:r>
            <a:rPr lang="en-GB" dirty="0">
              <a:latin typeface="Calibri Light" panose="020F0302020204030204"/>
            </a:rPr>
            <a:t>How</a:t>
          </a:r>
          <a:r>
            <a:rPr lang="en-GB" baseline="0" dirty="0">
              <a:latin typeface="Calibri Light" panose="020F0302020204030204"/>
            </a:rPr>
            <a:t> will this FA or SCP course be useful to you?</a:t>
          </a:r>
          <a:endParaRPr lang="en-GB" dirty="0">
            <a:latin typeface="Calibri Light" panose="020F0302020204030204"/>
          </a:endParaRPr>
        </a:p>
      </dgm:t>
    </dgm:pt>
    <dgm:pt modelId="{FF88E3D3-5744-412C-AC59-942A55DE4158}" type="parTrans" cxnId="{9B93EB35-C9F4-43F2-A6D6-6E1B0002D156}">
      <dgm:prSet/>
      <dgm:spPr/>
      <dgm:t>
        <a:bodyPr/>
        <a:lstStyle/>
        <a:p>
          <a:endParaRPr lang="en-GB"/>
        </a:p>
      </dgm:t>
    </dgm:pt>
    <dgm:pt modelId="{37F770A9-5E60-456F-B2D2-C8395EA3F681}" type="sibTrans" cxnId="{9B93EB35-C9F4-43F2-A6D6-6E1B0002D156}">
      <dgm:prSet/>
      <dgm:spPr/>
      <dgm:t>
        <a:bodyPr/>
        <a:lstStyle/>
        <a:p>
          <a:endParaRPr lang="en-GB"/>
        </a:p>
      </dgm:t>
    </dgm:pt>
    <dgm:pt modelId="{9BF18777-AAE8-44D0-82AE-9FA64A9895F8}">
      <dgm:prSet phldr="0"/>
      <dgm:spPr/>
      <dgm:t>
        <a:bodyPr/>
        <a:lstStyle/>
        <a:p>
          <a:pPr rtl="0"/>
          <a:r>
            <a:rPr lang="en-GB" dirty="0">
              <a:latin typeface="Calibri Light" panose="020F0302020204030204"/>
            </a:rPr>
            <a:t>Any key skills and strengths you have that would make you a suitable candidate </a:t>
          </a:r>
        </a:p>
      </dgm:t>
    </dgm:pt>
    <dgm:pt modelId="{E5F06C74-7C4F-45C6-B6CF-5C2E7DEFC881}" type="parTrans" cxnId="{F333C297-A37A-4907-B23B-AE51CF0DADE2}">
      <dgm:prSet/>
      <dgm:spPr/>
      <dgm:t>
        <a:bodyPr/>
        <a:lstStyle/>
        <a:p>
          <a:endParaRPr lang="en-GB"/>
        </a:p>
      </dgm:t>
    </dgm:pt>
    <dgm:pt modelId="{2B631FC2-B5CF-4C0F-93CB-BA7B5DFC985B}" type="sibTrans" cxnId="{F333C297-A37A-4907-B23B-AE51CF0DADE2}">
      <dgm:prSet/>
      <dgm:spPr/>
      <dgm:t>
        <a:bodyPr/>
        <a:lstStyle/>
        <a:p>
          <a:endParaRPr lang="en-GB"/>
        </a:p>
      </dgm:t>
    </dgm:pt>
    <dgm:pt modelId="{392B7C0F-5098-48E2-9E24-C6B444FBE402}">
      <dgm:prSet phldr="0"/>
      <dgm:spPr/>
      <dgm:t>
        <a:bodyPr/>
        <a:lstStyle/>
        <a:p>
          <a:pPr rtl="0"/>
          <a:r>
            <a:rPr lang="en-GB" dirty="0">
              <a:latin typeface="Calibri Light" panose="020F0302020204030204"/>
            </a:rPr>
            <a:t>What skills do you have that relates to the course</a:t>
          </a:r>
        </a:p>
      </dgm:t>
    </dgm:pt>
    <dgm:pt modelId="{0B368FB0-9773-4EF5-BF12-666CE334DD17}" type="parTrans" cxnId="{6E8DDC7B-72D7-4DBC-A72F-0AA1E722BE4D}">
      <dgm:prSet/>
      <dgm:spPr/>
      <dgm:t>
        <a:bodyPr/>
        <a:lstStyle/>
        <a:p>
          <a:endParaRPr lang="en-GB"/>
        </a:p>
      </dgm:t>
    </dgm:pt>
    <dgm:pt modelId="{081A2307-894C-46E4-B55E-177F69B4253B}" type="sibTrans" cxnId="{6E8DDC7B-72D7-4DBC-A72F-0AA1E722BE4D}">
      <dgm:prSet/>
      <dgm:spPr/>
      <dgm:t>
        <a:bodyPr/>
        <a:lstStyle/>
        <a:p>
          <a:endParaRPr lang="en-GB"/>
        </a:p>
      </dgm:t>
    </dgm:pt>
    <dgm:pt modelId="{94DAA062-F373-4B37-8EEB-F69DB7959C12}" type="pres">
      <dgm:prSet presAssocID="{B82E16F0-CD75-4927-8257-0F7C1E5869FB}" presName="Name0" presStyleCnt="0">
        <dgm:presLayoutVars>
          <dgm:dir/>
          <dgm:animLvl val="lvl"/>
          <dgm:resizeHandles val="exact"/>
        </dgm:presLayoutVars>
      </dgm:prSet>
      <dgm:spPr/>
    </dgm:pt>
    <dgm:pt modelId="{66EDB9A2-6CFE-43C6-B7BF-BC267D6F8B11}" type="pres">
      <dgm:prSet presAssocID="{C72AC521-461F-4A4D-A05F-1A588B5D122D}" presName="boxAndChildren" presStyleCnt="0"/>
      <dgm:spPr/>
    </dgm:pt>
    <dgm:pt modelId="{DFC5EB95-B6A6-4FBE-A351-4F1870C1D5B4}" type="pres">
      <dgm:prSet presAssocID="{C72AC521-461F-4A4D-A05F-1A588B5D122D}" presName="parentTextBox" presStyleLbl="node1" presStyleIdx="0" presStyleCnt="4"/>
      <dgm:spPr/>
    </dgm:pt>
    <dgm:pt modelId="{6DED996A-2E05-4233-A652-178D64213946}" type="pres">
      <dgm:prSet presAssocID="{C72AC521-461F-4A4D-A05F-1A588B5D122D}" presName="entireBox" presStyleLbl="node1" presStyleIdx="0" presStyleCnt="4"/>
      <dgm:spPr/>
    </dgm:pt>
    <dgm:pt modelId="{02A7FDE7-A1BA-41F4-A02A-B9CEF902080E}" type="pres">
      <dgm:prSet presAssocID="{C72AC521-461F-4A4D-A05F-1A588B5D122D}" presName="descendantBox" presStyleCnt="0"/>
      <dgm:spPr/>
    </dgm:pt>
    <dgm:pt modelId="{91996423-0625-4E6D-84F2-635FD58B8B83}" type="pres">
      <dgm:prSet presAssocID="{0E2DF497-148A-44A9-946E-E79531F50789}" presName="childTextBox" presStyleLbl="fgAccFollowNode1" presStyleIdx="0" presStyleCnt="10">
        <dgm:presLayoutVars>
          <dgm:bulletEnabled val="1"/>
        </dgm:presLayoutVars>
      </dgm:prSet>
      <dgm:spPr/>
    </dgm:pt>
    <dgm:pt modelId="{9D5B38F6-4537-4096-A89A-F19A1A8D9DB4}" type="pres">
      <dgm:prSet presAssocID="{A0DB4A83-1DF0-4F54-9146-7132A9682E61}" presName="childTextBox" presStyleLbl="fgAccFollowNode1" presStyleIdx="1" presStyleCnt="10">
        <dgm:presLayoutVars>
          <dgm:bulletEnabled val="1"/>
        </dgm:presLayoutVars>
      </dgm:prSet>
      <dgm:spPr/>
    </dgm:pt>
    <dgm:pt modelId="{9E6D6051-7627-4BC5-A4BA-E4FEF4DEC90A}" type="pres">
      <dgm:prSet presAssocID="{710E5EEE-E173-430E-800F-3309F5A1ABF2}" presName="sp" presStyleCnt="0"/>
      <dgm:spPr/>
    </dgm:pt>
    <dgm:pt modelId="{CF42FABF-01BD-4497-B3E2-73476927B744}" type="pres">
      <dgm:prSet presAssocID="{54DF8A6D-E866-43A3-BA98-6D115C9BB029}" presName="arrowAndChildren" presStyleCnt="0"/>
      <dgm:spPr/>
    </dgm:pt>
    <dgm:pt modelId="{FE12DBC5-ECA1-4E82-A8B5-36E84537AD14}" type="pres">
      <dgm:prSet presAssocID="{54DF8A6D-E866-43A3-BA98-6D115C9BB029}" presName="parentTextArrow" presStyleLbl="node1" presStyleIdx="0" presStyleCnt="4"/>
      <dgm:spPr/>
    </dgm:pt>
    <dgm:pt modelId="{8B81E171-4BA0-416D-9403-FB0509F48071}" type="pres">
      <dgm:prSet presAssocID="{54DF8A6D-E866-43A3-BA98-6D115C9BB029}" presName="arrow" presStyleLbl="node1" presStyleIdx="1" presStyleCnt="4"/>
      <dgm:spPr/>
    </dgm:pt>
    <dgm:pt modelId="{2B1F2DDB-92B2-4316-9DD9-6F14A8F5ADDC}" type="pres">
      <dgm:prSet presAssocID="{54DF8A6D-E866-43A3-BA98-6D115C9BB029}" presName="descendantArrow" presStyleCnt="0"/>
      <dgm:spPr/>
    </dgm:pt>
    <dgm:pt modelId="{E43D23F2-91D6-44C5-9F45-1094DCC5D449}" type="pres">
      <dgm:prSet presAssocID="{AC7EB720-6242-4B4D-BA1A-57D68D39AD53}" presName="childTextArrow" presStyleLbl="fgAccFollowNode1" presStyleIdx="2" presStyleCnt="10">
        <dgm:presLayoutVars>
          <dgm:bulletEnabled val="1"/>
        </dgm:presLayoutVars>
      </dgm:prSet>
      <dgm:spPr/>
    </dgm:pt>
    <dgm:pt modelId="{3EDF6674-7A44-4528-AF65-B25FA4AC39A9}" type="pres">
      <dgm:prSet presAssocID="{B6C5B2E1-5FD4-4F12-8C3F-08C243B77422}" presName="childTextArrow" presStyleLbl="fgAccFollowNode1" presStyleIdx="3" presStyleCnt="10">
        <dgm:presLayoutVars>
          <dgm:bulletEnabled val="1"/>
        </dgm:presLayoutVars>
      </dgm:prSet>
      <dgm:spPr/>
    </dgm:pt>
    <dgm:pt modelId="{1D343742-8FDE-4CF0-A6F9-C4351A44A0A1}" type="pres">
      <dgm:prSet presAssocID="{D9DEC38D-2D9F-4418-B085-9E3123EBF59E}" presName="sp" presStyleCnt="0"/>
      <dgm:spPr/>
    </dgm:pt>
    <dgm:pt modelId="{72EA82BD-F5DF-40AF-8207-660ACD050E3B}" type="pres">
      <dgm:prSet presAssocID="{9935516F-D52E-4112-81C2-AF7BE8E8B167}" presName="arrowAndChildren" presStyleCnt="0"/>
      <dgm:spPr/>
    </dgm:pt>
    <dgm:pt modelId="{A2FD4FFB-C822-43CB-99B6-EF89355EE8B6}" type="pres">
      <dgm:prSet presAssocID="{9935516F-D52E-4112-81C2-AF7BE8E8B167}" presName="parentTextArrow" presStyleLbl="node1" presStyleIdx="1" presStyleCnt="4"/>
      <dgm:spPr/>
    </dgm:pt>
    <dgm:pt modelId="{B5E2097A-B3D3-4BFC-9B3B-4BDE63D110DD}" type="pres">
      <dgm:prSet presAssocID="{9935516F-D52E-4112-81C2-AF7BE8E8B167}" presName="arrow" presStyleLbl="node1" presStyleIdx="2" presStyleCnt="4"/>
      <dgm:spPr/>
    </dgm:pt>
    <dgm:pt modelId="{3C7A056D-F895-47FC-B4B6-9AB1C2FA19CC}" type="pres">
      <dgm:prSet presAssocID="{9935516F-D52E-4112-81C2-AF7BE8E8B167}" presName="descendantArrow" presStyleCnt="0"/>
      <dgm:spPr/>
    </dgm:pt>
    <dgm:pt modelId="{413B9BE3-86C6-48F2-A57A-72019F0040E1}" type="pres">
      <dgm:prSet presAssocID="{0AAB2989-3769-487B-8739-2AD1458EED9C}" presName="childTextArrow" presStyleLbl="fgAccFollowNode1" presStyleIdx="4" presStyleCnt="10">
        <dgm:presLayoutVars>
          <dgm:bulletEnabled val="1"/>
        </dgm:presLayoutVars>
      </dgm:prSet>
      <dgm:spPr/>
    </dgm:pt>
    <dgm:pt modelId="{445E7BFC-3B67-4224-9370-23895382C09A}" type="pres">
      <dgm:prSet presAssocID="{5C2495BA-B553-42FA-8B9E-431A6C6CE871}" presName="childTextArrow" presStyleLbl="fgAccFollowNode1" presStyleIdx="5" presStyleCnt="10">
        <dgm:presLayoutVars>
          <dgm:bulletEnabled val="1"/>
        </dgm:presLayoutVars>
      </dgm:prSet>
      <dgm:spPr/>
    </dgm:pt>
    <dgm:pt modelId="{F40BDF1C-CDA6-422C-996B-31DB2EA50765}" type="pres">
      <dgm:prSet presAssocID="{E28DF401-9514-4EEB-A89D-579760310376}" presName="sp" presStyleCnt="0"/>
      <dgm:spPr/>
    </dgm:pt>
    <dgm:pt modelId="{BE3627DD-5878-42E3-ACE9-22C9A592A366}" type="pres">
      <dgm:prSet presAssocID="{EFD01254-C175-4CAC-A70B-9B46BF965FA3}" presName="arrowAndChildren" presStyleCnt="0"/>
      <dgm:spPr/>
    </dgm:pt>
    <dgm:pt modelId="{CCF5B43E-893C-425F-892F-B4DC4AE7D0A2}" type="pres">
      <dgm:prSet presAssocID="{EFD01254-C175-4CAC-A70B-9B46BF965FA3}" presName="parentTextArrow" presStyleLbl="node1" presStyleIdx="2" presStyleCnt="4"/>
      <dgm:spPr/>
    </dgm:pt>
    <dgm:pt modelId="{79E0100E-2B6E-4E15-806D-75F3F1B14382}" type="pres">
      <dgm:prSet presAssocID="{EFD01254-C175-4CAC-A70B-9B46BF965FA3}" presName="arrow" presStyleLbl="node1" presStyleIdx="3" presStyleCnt="4"/>
      <dgm:spPr/>
    </dgm:pt>
    <dgm:pt modelId="{3CF8CFBE-58F9-4731-99B6-46FE0DADA864}" type="pres">
      <dgm:prSet presAssocID="{EFD01254-C175-4CAC-A70B-9B46BF965FA3}" presName="descendantArrow" presStyleCnt="0"/>
      <dgm:spPr/>
    </dgm:pt>
    <dgm:pt modelId="{BA9747C2-CA2B-4C69-BB1E-7170B8A8BBF1}" type="pres">
      <dgm:prSet presAssocID="{DD7017AA-3BF7-44A2-B91F-BA1F54D98EFF}" presName="childTextArrow" presStyleLbl="fgAccFollowNode1" presStyleIdx="6" presStyleCnt="10">
        <dgm:presLayoutVars>
          <dgm:bulletEnabled val="1"/>
        </dgm:presLayoutVars>
      </dgm:prSet>
      <dgm:spPr/>
    </dgm:pt>
    <dgm:pt modelId="{A3C8B025-64A7-4702-81FE-B03CCE2D4912}" type="pres">
      <dgm:prSet presAssocID="{10BFE182-3BBD-4255-B0BE-0F472ED9633D}" presName="childTextArrow" presStyleLbl="fgAccFollowNode1" presStyleIdx="7" presStyleCnt="10">
        <dgm:presLayoutVars>
          <dgm:bulletEnabled val="1"/>
        </dgm:presLayoutVars>
      </dgm:prSet>
      <dgm:spPr/>
    </dgm:pt>
    <dgm:pt modelId="{F315AE6C-C25F-48A4-84F7-C09CBC87ADA9}" type="pres">
      <dgm:prSet presAssocID="{9BF18777-AAE8-44D0-82AE-9FA64A9895F8}" presName="childTextArrow" presStyleLbl="fgAccFollowNode1" presStyleIdx="8" presStyleCnt="10">
        <dgm:presLayoutVars>
          <dgm:bulletEnabled val="1"/>
        </dgm:presLayoutVars>
      </dgm:prSet>
      <dgm:spPr/>
    </dgm:pt>
    <dgm:pt modelId="{70BF893E-ED09-41B8-AC8E-B71E464A5475}" type="pres">
      <dgm:prSet presAssocID="{392B7C0F-5098-48E2-9E24-C6B444FBE402}" presName="childTextArrow" presStyleLbl="fgAccFollowNode1" presStyleIdx="9" presStyleCnt="10">
        <dgm:presLayoutVars>
          <dgm:bulletEnabled val="1"/>
        </dgm:presLayoutVars>
      </dgm:prSet>
      <dgm:spPr/>
    </dgm:pt>
  </dgm:ptLst>
  <dgm:cxnLst>
    <dgm:cxn modelId="{944F4115-263A-4F98-98D2-FFD6CC262326}" type="presOf" srcId="{54DF8A6D-E866-43A3-BA98-6D115C9BB029}" destId="{FE12DBC5-ECA1-4E82-A8B5-36E84537AD14}" srcOrd="0" destOrd="0" presId="urn:microsoft.com/office/officeart/2005/8/layout/process4"/>
    <dgm:cxn modelId="{2F3D6529-31D3-4F4D-8ED5-E58D7EF39153}" type="presOf" srcId="{54DF8A6D-E866-43A3-BA98-6D115C9BB029}" destId="{8B81E171-4BA0-416D-9403-FB0509F48071}" srcOrd="1" destOrd="0" presId="urn:microsoft.com/office/officeart/2005/8/layout/process4"/>
    <dgm:cxn modelId="{3170CE2A-31CB-475A-98D8-191ADB374BFB}" type="presOf" srcId="{B82E16F0-CD75-4927-8257-0F7C1E5869FB}" destId="{94DAA062-F373-4B37-8EEB-F69DB7959C12}" srcOrd="0" destOrd="0" presId="urn:microsoft.com/office/officeart/2005/8/layout/process4"/>
    <dgm:cxn modelId="{6E39392E-D918-4C0A-A120-65B77687F5D2}" type="presOf" srcId="{10BFE182-3BBD-4255-B0BE-0F472ED9633D}" destId="{A3C8B025-64A7-4702-81FE-B03CCE2D4912}" srcOrd="0" destOrd="0" presId="urn:microsoft.com/office/officeart/2005/8/layout/process4"/>
    <dgm:cxn modelId="{9B93EB35-C9F4-43F2-A6D6-6E1B0002D156}" srcId="{C72AC521-461F-4A4D-A05F-1A588B5D122D}" destId="{A0DB4A83-1DF0-4F54-9146-7132A9682E61}" srcOrd="1" destOrd="0" parTransId="{FF88E3D3-5744-412C-AC59-942A55DE4158}" sibTransId="{37F770A9-5E60-456F-B2D2-C8395EA3F681}"/>
    <dgm:cxn modelId="{59D42237-2665-4DE4-97AD-D915CD372894}" type="presOf" srcId="{9935516F-D52E-4112-81C2-AF7BE8E8B167}" destId="{B5E2097A-B3D3-4BFC-9B3B-4BDE63D110DD}" srcOrd="1" destOrd="0" presId="urn:microsoft.com/office/officeart/2005/8/layout/process4"/>
    <dgm:cxn modelId="{1B77103B-A154-40FC-95A6-94802700D061}" srcId="{C72AC521-461F-4A4D-A05F-1A588B5D122D}" destId="{0E2DF497-148A-44A9-946E-E79531F50789}" srcOrd="0" destOrd="0" parTransId="{AE9089AF-0371-4ECD-AA10-6F65B428A517}" sibTransId="{4B324402-DA4D-4876-A225-EC7238C3406D}"/>
    <dgm:cxn modelId="{6C283A5F-3FED-4D08-ADAC-C3DD0797018F}" type="presOf" srcId="{EFD01254-C175-4CAC-A70B-9B46BF965FA3}" destId="{CCF5B43E-893C-425F-892F-B4DC4AE7D0A2}" srcOrd="0" destOrd="0" presId="urn:microsoft.com/office/officeart/2005/8/layout/process4"/>
    <dgm:cxn modelId="{E07A4967-1984-44B6-A448-D2491E6953FE}" srcId="{B82E16F0-CD75-4927-8257-0F7C1E5869FB}" destId="{C72AC521-461F-4A4D-A05F-1A588B5D122D}" srcOrd="3" destOrd="0" parTransId="{C69F4D83-64AA-4B98-8803-28743FEEFAF3}" sibTransId="{22A1F7A2-108B-4DD1-8B8D-2820527F2A0E}"/>
    <dgm:cxn modelId="{FDFDE267-4752-4592-97D1-DF1BE1EA08C7}" type="presOf" srcId="{B6C5B2E1-5FD4-4F12-8C3F-08C243B77422}" destId="{3EDF6674-7A44-4528-AF65-B25FA4AC39A9}" srcOrd="0" destOrd="0" presId="urn:microsoft.com/office/officeart/2005/8/layout/process4"/>
    <dgm:cxn modelId="{E375396B-C149-44D1-9874-B745066F9A57}" type="presOf" srcId="{C72AC521-461F-4A4D-A05F-1A588B5D122D}" destId="{DFC5EB95-B6A6-4FBE-A351-4F1870C1D5B4}" srcOrd="0" destOrd="0" presId="urn:microsoft.com/office/officeart/2005/8/layout/process4"/>
    <dgm:cxn modelId="{D2330F6D-7586-4517-A535-7D4C3D2F6CAB}" srcId="{9935516F-D52E-4112-81C2-AF7BE8E8B167}" destId="{5C2495BA-B553-42FA-8B9E-431A6C6CE871}" srcOrd="1" destOrd="0" parTransId="{C0502C10-D2A6-4516-8187-6C422E00E466}" sibTransId="{7C44CE40-78E0-438B-A270-E3A1C587C6BB}"/>
    <dgm:cxn modelId="{04703650-B5E3-4831-94A7-B70360CF2E40}" type="presOf" srcId="{9BF18777-AAE8-44D0-82AE-9FA64A9895F8}" destId="{F315AE6C-C25F-48A4-84F7-C09CBC87ADA9}" srcOrd="0" destOrd="0" presId="urn:microsoft.com/office/officeart/2005/8/layout/process4"/>
    <dgm:cxn modelId="{E59C5873-1679-4502-8896-12DD8B1B30B8}" type="presOf" srcId="{C72AC521-461F-4A4D-A05F-1A588B5D122D}" destId="{6DED996A-2E05-4233-A652-178D64213946}" srcOrd="1" destOrd="0" presId="urn:microsoft.com/office/officeart/2005/8/layout/process4"/>
    <dgm:cxn modelId="{08C94456-1C00-4B90-AE10-192A0538BF9A}" srcId="{EFD01254-C175-4CAC-A70B-9B46BF965FA3}" destId="{DD7017AA-3BF7-44A2-B91F-BA1F54D98EFF}" srcOrd="0" destOrd="0" parTransId="{26D7BAF1-04C7-4081-BF3E-D901E625DCF8}" sibTransId="{DA06C29F-87CC-4693-A584-CB82AAE20257}"/>
    <dgm:cxn modelId="{F8D4AC59-FD6A-440E-B298-ABF277885A8E}" srcId="{B82E16F0-CD75-4927-8257-0F7C1E5869FB}" destId="{54DF8A6D-E866-43A3-BA98-6D115C9BB029}" srcOrd="2" destOrd="0" parTransId="{6C35E0CD-34F5-423A-B332-1DC8F6361456}" sibTransId="{710E5EEE-E173-430E-800F-3309F5A1ABF2}"/>
    <dgm:cxn modelId="{6E8DDC7B-72D7-4DBC-A72F-0AA1E722BE4D}" srcId="{EFD01254-C175-4CAC-A70B-9B46BF965FA3}" destId="{392B7C0F-5098-48E2-9E24-C6B444FBE402}" srcOrd="3" destOrd="0" parTransId="{0B368FB0-9773-4EF5-BF12-666CE334DD17}" sibTransId="{081A2307-894C-46E4-B55E-177F69B4253B}"/>
    <dgm:cxn modelId="{6462A581-737D-40B2-818A-F32A8B08A4B4}" type="presOf" srcId="{DD7017AA-3BF7-44A2-B91F-BA1F54D98EFF}" destId="{BA9747C2-CA2B-4C69-BB1E-7170B8A8BBF1}" srcOrd="0" destOrd="0" presId="urn:microsoft.com/office/officeart/2005/8/layout/process4"/>
    <dgm:cxn modelId="{80E93A88-469D-495F-8E5F-5885B37C86F3}" srcId="{B82E16F0-CD75-4927-8257-0F7C1E5869FB}" destId="{EFD01254-C175-4CAC-A70B-9B46BF965FA3}" srcOrd="0" destOrd="0" parTransId="{3BFB91FF-8203-4DBC-BBDB-D13916D0DB70}" sibTransId="{E28DF401-9514-4EEB-A89D-579760310376}"/>
    <dgm:cxn modelId="{B4CC1C8A-426F-40D4-BC1C-49413A4B51F6}" srcId="{54DF8A6D-E866-43A3-BA98-6D115C9BB029}" destId="{AC7EB720-6242-4B4D-BA1A-57D68D39AD53}" srcOrd="0" destOrd="0" parTransId="{675E085D-E78B-4479-83F2-F835BBF37BAE}" sibTransId="{2B1D7FF2-C1ED-4026-BAB9-475F3149BA24}"/>
    <dgm:cxn modelId="{CA5FA595-51FA-4533-8D6E-B9CF9EB07546}" type="presOf" srcId="{EFD01254-C175-4CAC-A70B-9B46BF965FA3}" destId="{79E0100E-2B6E-4E15-806D-75F3F1B14382}" srcOrd="1" destOrd="0" presId="urn:microsoft.com/office/officeart/2005/8/layout/process4"/>
    <dgm:cxn modelId="{F333C297-A37A-4907-B23B-AE51CF0DADE2}" srcId="{EFD01254-C175-4CAC-A70B-9B46BF965FA3}" destId="{9BF18777-AAE8-44D0-82AE-9FA64A9895F8}" srcOrd="2" destOrd="0" parTransId="{E5F06C74-7C4F-45C6-B6CF-5C2E7DEFC881}" sibTransId="{2B631FC2-B5CF-4C0F-93CB-BA7B5DFC985B}"/>
    <dgm:cxn modelId="{B55DF297-3A88-414A-9072-A5D1227A7246}" type="presOf" srcId="{0AAB2989-3769-487B-8739-2AD1458EED9C}" destId="{413B9BE3-86C6-48F2-A57A-72019F0040E1}" srcOrd="0" destOrd="0" presId="urn:microsoft.com/office/officeart/2005/8/layout/process4"/>
    <dgm:cxn modelId="{3233F9AA-B0F4-48F1-B0DA-AE3AC029371F}" type="presOf" srcId="{A0DB4A83-1DF0-4F54-9146-7132A9682E61}" destId="{9D5B38F6-4537-4096-A89A-F19A1A8D9DB4}" srcOrd="0" destOrd="0" presId="urn:microsoft.com/office/officeart/2005/8/layout/process4"/>
    <dgm:cxn modelId="{FE364BB0-CC1D-488C-AD38-099D2C6869A9}" type="presOf" srcId="{5C2495BA-B553-42FA-8B9E-431A6C6CE871}" destId="{445E7BFC-3B67-4224-9370-23895382C09A}" srcOrd="0" destOrd="0" presId="urn:microsoft.com/office/officeart/2005/8/layout/process4"/>
    <dgm:cxn modelId="{FD4B97D4-DFF6-40C5-86B6-83CBC9F40A0B}" srcId="{B82E16F0-CD75-4927-8257-0F7C1E5869FB}" destId="{9935516F-D52E-4112-81C2-AF7BE8E8B167}" srcOrd="1" destOrd="0" parTransId="{610D9950-D770-49C8-8EDC-A49B79CDD8EB}" sibTransId="{D9DEC38D-2D9F-4418-B085-9E3123EBF59E}"/>
    <dgm:cxn modelId="{A7AF12D9-9504-47B4-AD57-691354860042}" srcId="{9935516F-D52E-4112-81C2-AF7BE8E8B167}" destId="{0AAB2989-3769-487B-8739-2AD1458EED9C}" srcOrd="0" destOrd="0" parTransId="{FC527E3A-8D43-41F2-AA28-9AE3685BAAB8}" sibTransId="{E1957588-3BF8-4D63-B548-D7FA5FC57E05}"/>
    <dgm:cxn modelId="{88719ADF-6532-4B8A-9FE3-31E6082E2248}" type="presOf" srcId="{0E2DF497-148A-44A9-946E-E79531F50789}" destId="{91996423-0625-4E6D-84F2-635FD58B8B83}" srcOrd="0" destOrd="0" presId="urn:microsoft.com/office/officeart/2005/8/layout/process4"/>
    <dgm:cxn modelId="{9C25F5E5-22EE-4FE7-98C3-5ED17D52ABE2}" type="presOf" srcId="{392B7C0F-5098-48E2-9E24-C6B444FBE402}" destId="{70BF893E-ED09-41B8-AC8E-B71E464A5475}" srcOrd="0" destOrd="0" presId="urn:microsoft.com/office/officeart/2005/8/layout/process4"/>
    <dgm:cxn modelId="{612AB9EA-7E5E-43DF-8C68-A12D367476AA}" type="presOf" srcId="{AC7EB720-6242-4B4D-BA1A-57D68D39AD53}" destId="{E43D23F2-91D6-44C5-9F45-1094DCC5D449}" srcOrd="0" destOrd="0" presId="urn:microsoft.com/office/officeart/2005/8/layout/process4"/>
    <dgm:cxn modelId="{A9C0B5F3-8824-41FA-8084-993755F9A9CF}" srcId="{54DF8A6D-E866-43A3-BA98-6D115C9BB029}" destId="{B6C5B2E1-5FD4-4F12-8C3F-08C243B77422}" srcOrd="1" destOrd="0" parTransId="{5E297C88-48CA-49B7-ACA0-AC88FA3EEAF8}" sibTransId="{A0E3245C-5197-4BBF-A659-630C891877D2}"/>
    <dgm:cxn modelId="{EA540DFA-B5F3-4226-9617-83A5EE5606D0}" type="presOf" srcId="{9935516F-D52E-4112-81C2-AF7BE8E8B167}" destId="{A2FD4FFB-C822-43CB-99B6-EF89355EE8B6}" srcOrd="0" destOrd="0" presId="urn:microsoft.com/office/officeart/2005/8/layout/process4"/>
    <dgm:cxn modelId="{967F46FE-52C5-4E28-A166-2292202C5B0F}" srcId="{EFD01254-C175-4CAC-A70B-9B46BF965FA3}" destId="{10BFE182-3BBD-4255-B0BE-0F472ED9633D}" srcOrd="1" destOrd="0" parTransId="{71E335A0-0757-4F36-A015-7D010C5AF98B}" sibTransId="{5D8218D2-4210-475E-AFFD-EDE9010FEF25}"/>
    <dgm:cxn modelId="{DC71986B-F640-40F1-99EC-8F275C4C9312}" type="presParOf" srcId="{94DAA062-F373-4B37-8EEB-F69DB7959C12}" destId="{66EDB9A2-6CFE-43C6-B7BF-BC267D6F8B11}" srcOrd="0" destOrd="0" presId="urn:microsoft.com/office/officeart/2005/8/layout/process4"/>
    <dgm:cxn modelId="{6EE6E9E5-7447-419B-8A60-7DB6AE0C50BF}" type="presParOf" srcId="{66EDB9A2-6CFE-43C6-B7BF-BC267D6F8B11}" destId="{DFC5EB95-B6A6-4FBE-A351-4F1870C1D5B4}" srcOrd="0" destOrd="0" presId="urn:microsoft.com/office/officeart/2005/8/layout/process4"/>
    <dgm:cxn modelId="{407A3AD5-332D-490C-A894-B972529A56E5}" type="presParOf" srcId="{66EDB9A2-6CFE-43C6-B7BF-BC267D6F8B11}" destId="{6DED996A-2E05-4233-A652-178D64213946}" srcOrd="1" destOrd="0" presId="urn:microsoft.com/office/officeart/2005/8/layout/process4"/>
    <dgm:cxn modelId="{ABBDA0DB-2960-4DB8-996C-0751A87A12B3}" type="presParOf" srcId="{66EDB9A2-6CFE-43C6-B7BF-BC267D6F8B11}" destId="{02A7FDE7-A1BA-41F4-A02A-B9CEF902080E}" srcOrd="2" destOrd="0" presId="urn:microsoft.com/office/officeart/2005/8/layout/process4"/>
    <dgm:cxn modelId="{E059CEE1-1C5F-4EB1-A4F9-5E4CE3F27627}" type="presParOf" srcId="{02A7FDE7-A1BA-41F4-A02A-B9CEF902080E}" destId="{91996423-0625-4E6D-84F2-635FD58B8B83}" srcOrd="0" destOrd="0" presId="urn:microsoft.com/office/officeart/2005/8/layout/process4"/>
    <dgm:cxn modelId="{76B1858E-1394-4BE1-9FD6-E9916A77DBBE}" type="presParOf" srcId="{02A7FDE7-A1BA-41F4-A02A-B9CEF902080E}" destId="{9D5B38F6-4537-4096-A89A-F19A1A8D9DB4}" srcOrd="1" destOrd="0" presId="urn:microsoft.com/office/officeart/2005/8/layout/process4"/>
    <dgm:cxn modelId="{BF5239B2-22AF-4ED7-BECE-FFB1ADA5711B}" type="presParOf" srcId="{94DAA062-F373-4B37-8EEB-F69DB7959C12}" destId="{9E6D6051-7627-4BC5-A4BA-E4FEF4DEC90A}" srcOrd="1" destOrd="0" presId="urn:microsoft.com/office/officeart/2005/8/layout/process4"/>
    <dgm:cxn modelId="{BBBAC74F-434C-427A-A0D7-7420EE7290BE}" type="presParOf" srcId="{94DAA062-F373-4B37-8EEB-F69DB7959C12}" destId="{CF42FABF-01BD-4497-B3E2-73476927B744}" srcOrd="2" destOrd="0" presId="urn:microsoft.com/office/officeart/2005/8/layout/process4"/>
    <dgm:cxn modelId="{196A3832-389B-4F2C-9A92-6D33D4A3817A}" type="presParOf" srcId="{CF42FABF-01BD-4497-B3E2-73476927B744}" destId="{FE12DBC5-ECA1-4E82-A8B5-36E84537AD14}" srcOrd="0" destOrd="0" presId="urn:microsoft.com/office/officeart/2005/8/layout/process4"/>
    <dgm:cxn modelId="{4E535047-7856-4546-9EB8-DE2FF8C14EA2}" type="presParOf" srcId="{CF42FABF-01BD-4497-B3E2-73476927B744}" destId="{8B81E171-4BA0-416D-9403-FB0509F48071}" srcOrd="1" destOrd="0" presId="urn:microsoft.com/office/officeart/2005/8/layout/process4"/>
    <dgm:cxn modelId="{44D49ED4-A095-4DA9-9469-252AFA3E6830}" type="presParOf" srcId="{CF42FABF-01BD-4497-B3E2-73476927B744}" destId="{2B1F2DDB-92B2-4316-9DD9-6F14A8F5ADDC}" srcOrd="2" destOrd="0" presId="urn:microsoft.com/office/officeart/2005/8/layout/process4"/>
    <dgm:cxn modelId="{5928C461-E647-46CD-9BD1-C4AD8424F9D4}" type="presParOf" srcId="{2B1F2DDB-92B2-4316-9DD9-6F14A8F5ADDC}" destId="{E43D23F2-91D6-44C5-9F45-1094DCC5D449}" srcOrd="0" destOrd="0" presId="urn:microsoft.com/office/officeart/2005/8/layout/process4"/>
    <dgm:cxn modelId="{9258A212-E7A4-4968-8371-324D9098BF37}" type="presParOf" srcId="{2B1F2DDB-92B2-4316-9DD9-6F14A8F5ADDC}" destId="{3EDF6674-7A44-4528-AF65-B25FA4AC39A9}" srcOrd="1" destOrd="0" presId="urn:microsoft.com/office/officeart/2005/8/layout/process4"/>
    <dgm:cxn modelId="{2381747D-2526-4066-8C7F-2572819A48C0}" type="presParOf" srcId="{94DAA062-F373-4B37-8EEB-F69DB7959C12}" destId="{1D343742-8FDE-4CF0-A6F9-C4351A44A0A1}" srcOrd="3" destOrd="0" presId="urn:microsoft.com/office/officeart/2005/8/layout/process4"/>
    <dgm:cxn modelId="{8C84548E-F18E-4BA9-AC21-B784A85F26EE}" type="presParOf" srcId="{94DAA062-F373-4B37-8EEB-F69DB7959C12}" destId="{72EA82BD-F5DF-40AF-8207-660ACD050E3B}" srcOrd="4" destOrd="0" presId="urn:microsoft.com/office/officeart/2005/8/layout/process4"/>
    <dgm:cxn modelId="{8A70962C-7181-4B25-B7EE-A39886F24767}" type="presParOf" srcId="{72EA82BD-F5DF-40AF-8207-660ACD050E3B}" destId="{A2FD4FFB-C822-43CB-99B6-EF89355EE8B6}" srcOrd="0" destOrd="0" presId="urn:microsoft.com/office/officeart/2005/8/layout/process4"/>
    <dgm:cxn modelId="{B624415D-47E1-491B-9D80-B4D2C843C24F}" type="presParOf" srcId="{72EA82BD-F5DF-40AF-8207-660ACD050E3B}" destId="{B5E2097A-B3D3-4BFC-9B3B-4BDE63D110DD}" srcOrd="1" destOrd="0" presId="urn:microsoft.com/office/officeart/2005/8/layout/process4"/>
    <dgm:cxn modelId="{568C97C3-B101-4092-8345-78CB68E43BB5}" type="presParOf" srcId="{72EA82BD-F5DF-40AF-8207-660ACD050E3B}" destId="{3C7A056D-F895-47FC-B4B6-9AB1C2FA19CC}" srcOrd="2" destOrd="0" presId="urn:microsoft.com/office/officeart/2005/8/layout/process4"/>
    <dgm:cxn modelId="{C9CF5D27-1530-4B34-BCFD-29B79FC13E11}" type="presParOf" srcId="{3C7A056D-F895-47FC-B4B6-9AB1C2FA19CC}" destId="{413B9BE3-86C6-48F2-A57A-72019F0040E1}" srcOrd="0" destOrd="0" presId="urn:microsoft.com/office/officeart/2005/8/layout/process4"/>
    <dgm:cxn modelId="{A814935D-82D2-40C9-92D9-3FB10AD059D2}" type="presParOf" srcId="{3C7A056D-F895-47FC-B4B6-9AB1C2FA19CC}" destId="{445E7BFC-3B67-4224-9370-23895382C09A}" srcOrd="1" destOrd="0" presId="urn:microsoft.com/office/officeart/2005/8/layout/process4"/>
    <dgm:cxn modelId="{01F1486B-A096-44D9-854E-8BF4D3BDB435}" type="presParOf" srcId="{94DAA062-F373-4B37-8EEB-F69DB7959C12}" destId="{F40BDF1C-CDA6-422C-996B-31DB2EA50765}" srcOrd="5" destOrd="0" presId="urn:microsoft.com/office/officeart/2005/8/layout/process4"/>
    <dgm:cxn modelId="{1CC4C1BA-14C2-44AF-9820-835CEED70FEC}" type="presParOf" srcId="{94DAA062-F373-4B37-8EEB-F69DB7959C12}" destId="{BE3627DD-5878-42E3-ACE9-22C9A592A366}" srcOrd="6" destOrd="0" presId="urn:microsoft.com/office/officeart/2005/8/layout/process4"/>
    <dgm:cxn modelId="{21C23932-265D-45A2-BCB5-8B3C4FFAD3DE}" type="presParOf" srcId="{BE3627DD-5878-42E3-ACE9-22C9A592A366}" destId="{CCF5B43E-893C-425F-892F-B4DC4AE7D0A2}" srcOrd="0" destOrd="0" presId="urn:microsoft.com/office/officeart/2005/8/layout/process4"/>
    <dgm:cxn modelId="{1BC7B9C4-5D51-4163-9B06-E8C1DE22E60F}" type="presParOf" srcId="{BE3627DD-5878-42E3-ACE9-22C9A592A366}" destId="{79E0100E-2B6E-4E15-806D-75F3F1B14382}" srcOrd="1" destOrd="0" presId="urn:microsoft.com/office/officeart/2005/8/layout/process4"/>
    <dgm:cxn modelId="{747B457D-41F3-4261-8633-A24F47BACB6F}" type="presParOf" srcId="{BE3627DD-5878-42E3-ACE9-22C9A592A366}" destId="{3CF8CFBE-58F9-4731-99B6-46FE0DADA864}" srcOrd="2" destOrd="0" presId="urn:microsoft.com/office/officeart/2005/8/layout/process4"/>
    <dgm:cxn modelId="{59AFAD4F-BB51-4D26-9CB5-A2A819427424}" type="presParOf" srcId="{3CF8CFBE-58F9-4731-99B6-46FE0DADA864}" destId="{BA9747C2-CA2B-4C69-BB1E-7170B8A8BBF1}" srcOrd="0" destOrd="0" presId="urn:microsoft.com/office/officeart/2005/8/layout/process4"/>
    <dgm:cxn modelId="{8E2CEF7A-B6EA-47C5-A400-9A1FD2A9BAE5}" type="presParOf" srcId="{3CF8CFBE-58F9-4731-99B6-46FE0DADA864}" destId="{A3C8B025-64A7-4702-81FE-B03CCE2D4912}" srcOrd="1" destOrd="0" presId="urn:microsoft.com/office/officeart/2005/8/layout/process4"/>
    <dgm:cxn modelId="{02ED8212-6985-4E74-AEB5-3FE3A9FE9CFE}" type="presParOf" srcId="{3CF8CFBE-58F9-4731-99B6-46FE0DADA864}" destId="{F315AE6C-C25F-48A4-84F7-C09CBC87ADA9}" srcOrd="2" destOrd="0" presId="urn:microsoft.com/office/officeart/2005/8/layout/process4"/>
    <dgm:cxn modelId="{39B30EB3-ABC8-4330-B8F5-D815C8729A90}" type="presParOf" srcId="{3CF8CFBE-58F9-4731-99B6-46FE0DADA864}" destId="{70BF893E-ED09-41B8-AC8E-B71E464A547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8C7C5B-4484-4EA0-9853-3038E009DBB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49CDCC3-638E-48AE-A40A-2A2236A2A389}">
      <dgm:prSet phldr="0"/>
      <dgm:spPr/>
      <dgm:t>
        <a:bodyPr/>
        <a:lstStyle/>
        <a:p>
          <a:pPr rtl="0"/>
          <a:r>
            <a:rPr lang="en-GB" dirty="0">
              <a:latin typeface="Calibri Light" panose="020F0302020204030204"/>
            </a:rPr>
            <a:t>You can watch this </a:t>
          </a:r>
          <a:r>
            <a:rPr lang="en-GB" dirty="0">
              <a:latin typeface="Calibri Light" panose="020F0302020204030204"/>
              <a:hlinkClick xmlns:r="http://schemas.openxmlformats.org/officeDocument/2006/relationships" r:id="rId1"/>
            </a:rPr>
            <a:t>video</a:t>
          </a:r>
          <a:r>
            <a:rPr lang="en-GB" dirty="0">
              <a:latin typeface="Calibri Light" panose="020F0302020204030204"/>
            </a:rPr>
            <a:t> from the college</a:t>
          </a:r>
          <a:endParaRPr lang="en-GB" dirty="0">
            <a:hlinkClick xmlns:r="http://schemas.openxmlformats.org/officeDocument/2006/relationships" r:id="rId2"/>
          </a:endParaRPr>
        </a:p>
      </dgm:t>
    </dgm:pt>
    <dgm:pt modelId="{97C2FAD3-8807-473A-89EB-33D3C2FB5F57}" type="parTrans" cxnId="{D8991DC8-EBD3-4C48-95C2-639FE24CB473}">
      <dgm:prSet/>
      <dgm:spPr/>
      <dgm:t>
        <a:bodyPr/>
        <a:lstStyle/>
        <a:p>
          <a:endParaRPr lang="en-US"/>
        </a:p>
      </dgm:t>
    </dgm:pt>
    <dgm:pt modelId="{00577797-6AB3-4DAD-85B1-F014BCC55C25}" type="sibTrans" cxnId="{D8991DC8-EBD3-4C48-95C2-639FE24CB473}">
      <dgm:prSet/>
      <dgm:spPr/>
      <dgm:t>
        <a:bodyPr/>
        <a:lstStyle/>
        <a:p>
          <a:endParaRPr lang="en-US"/>
        </a:p>
      </dgm:t>
    </dgm:pt>
    <dgm:pt modelId="{2F527679-47BC-48DD-AA6F-FA9EC9606D77}">
      <dgm:prSet phldr="0"/>
      <dgm:spPr/>
      <dgm:t>
        <a:bodyPr/>
        <a:lstStyle/>
        <a:p>
          <a:pPr rtl="0"/>
          <a:r>
            <a:rPr lang="en-GB" dirty="0">
              <a:latin typeface="Calibri Light" panose="020F0302020204030204"/>
            </a:rPr>
            <a:t>Contact your school careers adviser if you would like your personal statement checked or need further help</a:t>
          </a:r>
          <a:endParaRPr lang="en-GB" dirty="0"/>
        </a:p>
      </dgm:t>
    </dgm:pt>
    <dgm:pt modelId="{08A5F707-51A9-4D7A-B9F1-AC30F8EDA24C}" type="parTrans" cxnId="{E64730E7-4231-419A-A8C8-600F50F8633D}">
      <dgm:prSet/>
      <dgm:spPr/>
      <dgm:t>
        <a:bodyPr/>
        <a:lstStyle/>
        <a:p>
          <a:endParaRPr lang="en-US"/>
        </a:p>
      </dgm:t>
    </dgm:pt>
    <dgm:pt modelId="{89A7EF6F-D990-4894-9329-B236DD49B326}" type="sibTrans" cxnId="{E64730E7-4231-419A-A8C8-600F50F8633D}">
      <dgm:prSet/>
      <dgm:spPr/>
      <dgm:t>
        <a:bodyPr/>
        <a:lstStyle/>
        <a:p>
          <a:endParaRPr lang="en-US"/>
        </a:p>
      </dgm:t>
    </dgm:pt>
    <dgm:pt modelId="{66CEB550-D546-4A94-9748-445F8BFC7B73}">
      <dgm:prSet phldr="0"/>
      <dgm:spPr/>
      <dgm:t>
        <a:bodyPr/>
        <a:lstStyle/>
        <a:p>
          <a:pPr algn="ctr" rtl="0"/>
          <a:r>
            <a:rPr lang="en-GB" b="0" dirty="0"/>
            <a:t>Make</a:t>
          </a:r>
          <a:r>
            <a:rPr lang="en-GB" b="0" baseline="0" dirty="0"/>
            <a:t> sure to get your application within 6 weeks of the application open date</a:t>
          </a:r>
          <a:endParaRPr lang="en-GB" b="0" dirty="0"/>
        </a:p>
      </dgm:t>
    </dgm:pt>
    <dgm:pt modelId="{B04AB163-0312-4D0A-A46D-6D93722EA5DC}" type="parTrans" cxnId="{2041E1D0-C348-41AC-972D-A149BA90A319}">
      <dgm:prSet/>
      <dgm:spPr/>
      <dgm:t>
        <a:bodyPr/>
        <a:lstStyle/>
        <a:p>
          <a:endParaRPr lang="en-US"/>
        </a:p>
      </dgm:t>
    </dgm:pt>
    <dgm:pt modelId="{8139BF0B-43F5-4357-98E4-9A0B65DC0840}" type="sibTrans" cxnId="{2041E1D0-C348-41AC-972D-A149BA90A319}">
      <dgm:prSet/>
      <dgm:spPr/>
      <dgm:t>
        <a:bodyPr/>
        <a:lstStyle/>
        <a:p>
          <a:endParaRPr lang="en-US"/>
        </a:p>
      </dgm:t>
    </dgm:pt>
    <dgm:pt modelId="{7AB7B500-569D-4AB9-88D8-DB08B6DA28F7}" type="pres">
      <dgm:prSet presAssocID="{088C7C5B-4484-4EA0-9853-3038E009DBBA}" presName="vert0" presStyleCnt="0">
        <dgm:presLayoutVars>
          <dgm:dir/>
          <dgm:animOne val="branch"/>
          <dgm:animLvl val="lvl"/>
        </dgm:presLayoutVars>
      </dgm:prSet>
      <dgm:spPr/>
    </dgm:pt>
    <dgm:pt modelId="{DAC6F9E8-B08C-40EB-939D-07AAEDFBC520}" type="pres">
      <dgm:prSet presAssocID="{E49CDCC3-638E-48AE-A40A-2A2236A2A389}" presName="thickLine" presStyleLbl="alignNode1" presStyleIdx="0" presStyleCnt="3"/>
      <dgm:spPr/>
    </dgm:pt>
    <dgm:pt modelId="{25E1649D-E5A6-4F2A-B1FA-58694544A0E6}" type="pres">
      <dgm:prSet presAssocID="{E49CDCC3-638E-48AE-A40A-2A2236A2A389}" presName="horz1" presStyleCnt="0"/>
      <dgm:spPr/>
    </dgm:pt>
    <dgm:pt modelId="{6E94C327-264B-4181-BD3B-26CDDA3F4F7A}" type="pres">
      <dgm:prSet presAssocID="{E49CDCC3-638E-48AE-A40A-2A2236A2A389}" presName="tx1" presStyleLbl="revTx" presStyleIdx="0" presStyleCnt="3"/>
      <dgm:spPr/>
    </dgm:pt>
    <dgm:pt modelId="{170F6ED0-7FDF-49DA-895F-22E705910001}" type="pres">
      <dgm:prSet presAssocID="{E49CDCC3-638E-48AE-A40A-2A2236A2A389}" presName="vert1" presStyleCnt="0"/>
      <dgm:spPr/>
    </dgm:pt>
    <dgm:pt modelId="{287EF6FE-1006-4EA8-B52A-5A198C7B07AC}" type="pres">
      <dgm:prSet presAssocID="{2F527679-47BC-48DD-AA6F-FA9EC9606D77}" presName="thickLine" presStyleLbl="alignNode1" presStyleIdx="1" presStyleCnt="3"/>
      <dgm:spPr/>
    </dgm:pt>
    <dgm:pt modelId="{41FAED56-2BD4-432B-BDF3-DE32176713D7}" type="pres">
      <dgm:prSet presAssocID="{2F527679-47BC-48DD-AA6F-FA9EC9606D77}" presName="horz1" presStyleCnt="0"/>
      <dgm:spPr/>
    </dgm:pt>
    <dgm:pt modelId="{3D10057F-30D4-449B-B9EF-5B768E2C7705}" type="pres">
      <dgm:prSet presAssocID="{2F527679-47BC-48DD-AA6F-FA9EC9606D77}" presName="tx1" presStyleLbl="revTx" presStyleIdx="1" presStyleCnt="3"/>
      <dgm:spPr/>
    </dgm:pt>
    <dgm:pt modelId="{37FB5648-E4EE-4729-892F-8571AA9D52A1}" type="pres">
      <dgm:prSet presAssocID="{2F527679-47BC-48DD-AA6F-FA9EC9606D77}" presName="vert1" presStyleCnt="0"/>
      <dgm:spPr/>
    </dgm:pt>
    <dgm:pt modelId="{C7D23DBB-A89E-40AA-99C5-C049E3B52660}" type="pres">
      <dgm:prSet presAssocID="{66CEB550-D546-4A94-9748-445F8BFC7B73}" presName="thickLine" presStyleLbl="alignNode1" presStyleIdx="2" presStyleCnt="3"/>
      <dgm:spPr/>
    </dgm:pt>
    <dgm:pt modelId="{03909BE3-BE20-4D82-A32D-2659988190B7}" type="pres">
      <dgm:prSet presAssocID="{66CEB550-D546-4A94-9748-445F8BFC7B73}" presName="horz1" presStyleCnt="0"/>
      <dgm:spPr/>
    </dgm:pt>
    <dgm:pt modelId="{F9513E39-86B3-4774-ADB2-3BB84DC454F0}" type="pres">
      <dgm:prSet presAssocID="{66CEB550-D546-4A94-9748-445F8BFC7B73}" presName="tx1" presStyleLbl="revTx" presStyleIdx="2" presStyleCnt="3"/>
      <dgm:spPr/>
    </dgm:pt>
    <dgm:pt modelId="{2BA5CC2B-68DB-4561-86C5-F5A4FF2D0AF3}" type="pres">
      <dgm:prSet presAssocID="{66CEB550-D546-4A94-9748-445F8BFC7B73}" presName="vert1" presStyleCnt="0"/>
      <dgm:spPr/>
    </dgm:pt>
  </dgm:ptLst>
  <dgm:cxnLst>
    <dgm:cxn modelId="{92135B62-F59E-41C3-8CD1-EFAD5F788E82}" type="presOf" srcId="{088C7C5B-4484-4EA0-9853-3038E009DBBA}" destId="{7AB7B500-569D-4AB9-88D8-DB08B6DA28F7}" srcOrd="0" destOrd="0" presId="urn:microsoft.com/office/officeart/2008/layout/LinedList"/>
    <dgm:cxn modelId="{E7BF1F9D-E114-4A70-8B9F-575649162C98}" type="presOf" srcId="{66CEB550-D546-4A94-9748-445F8BFC7B73}" destId="{F9513E39-86B3-4774-ADB2-3BB84DC454F0}" srcOrd="0" destOrd="0" presId="urn:microsoft.com/office/officeart/2008/layout/LinedList"/>
    <dgm:cxn modelId="{D8991DC8-EBD3-4C48-95C2-639FE24CB473}" srcId="{088C7C5B-4484-4EA0-9853-3038E009DBBA}" destId="{E49CDCC3-638E-48AE-A40A-2A2236A2A389}" srcOrd="0" destOrd="0" parTransId="{97C2FAD3-8807-473A-89EB-33D3C2FB5F57}" sibTransId="{00577797-6AB3-4DAD-85B1-F014BCC55C25}"/>
    <dgm:cxn modelId="{2041E1D0-C348-41AC-972D-A149BA90A319}" srcId="{088C7C5B-4484-4EA0-9853-3038E009DBBA}" destId="{66CEB550-D546-4A94-9748-445F8BFC7B73}" srcOrd="2" destOrd="0" parTransId="{B04AB163-0312-4D0A-A46D-6D93722EA5DC}" sibTransId="{8139BF0B-43F5-4357-98E4-9A0B65DC0840}"/>
    <dgm:cxn modelId="{E64730E7-4231-419A-A8C8-600F50F8633D}" srcId="{088C7C5B-4484-4EA0-9853-3038E009DBBA}" destId="{2F527679-47BC-48DD-AA6F-FA9EC9606D77}" srcOrd="1" destOrd="0" parTransId="{08A5F707-51A9-4D7A-B9F1-AC30F8EDA24C}" sibTransId="{89A7EF6F-D990-4894-9329-B236DD49B326}"/>
    <dgm:cxn modelId="{2B4EA9F3-0D71-4056-AC90-D4A243FB20D3}" type="presOf" srcId="{E49CDCC3-638E-48AE-A40A-2A2236A2A389}" destId="{6E94C327-264B-4181-BD3B-26CDDA3F4F7A}" srcOrd="0" destOrd="0" presId="urn:microsoft.com/office/officeart/2008/layout/LinedList"/>
    <dgm:cxn modelId="{A79196FA-A19C-4309-A6BE-928E7D08AD1C}" type="presOf" srcId="{2F527679-47BC-48DD-AA6F-FA9EC9606D77}" destId="{3D10057F-30D4-449B-B9EF-5B768E2C7705}" srcOrd="0" destOrd="0" presId="urn:microsoft.com/office/officeart/2008/layout/LinedList"/>
    <dgm:cxn modelId="{F352068B-E204-4918-AC62-B7064CFBA856}" type="presParOf" srcId="{7AB7B500-569D-4AB9-88D8-DB08B6DA28F7}" destId="{DAC6F9E8-B08C-40EB-939D-07AAEDFBC520}" srcOrd="0" destOrd="0" presId="urn:microsoft.com/office/officeart/2008/layout/LinedList"/>
    <dgm:cxn modelId="{49A7FAB9-546F-4702-A29C-4DF9654D0F4E}" type="presParOf" srcId="{7AB7B500-569D-4AB9-88D8-DB08B6DA28F7}" destId="{25E1649D-E5A6-4F2A-B1FA-58694544A0E6}" srcOrd="1" destOrd="0" presId="urn:microsoft.com/office/officeart/2008/layout/LinedList"/>
    <dgm:cxn modelId="{B4413827-9A90-42F4-8EDB-671497E2613B}" type="presParOf" srcId="{25E1649D-E5A6-4F2A-B1FA-58694544A0E6}" destId="{6E94C327-264B-4181-BD3B-26CDDA3F4F7A}" srcOrd="0" destOrd="0" presId="urn:microsoft.com/office/officeart/2008/layout/LinedList"/>
    <dgm:cxn modelId="{157165CF-8A8E-4127-8BDB-6A4F6CED17F6}" type="presParOf" srcId="{25E1649D-E5A6-4F2A-B1FA-58694544A0E6}" destId="{170F6ED0-7FDF-49DA-895F-22E705910001}" srcOrd="1" destOrd="0" presId="urn:microsoft.com/office/officeart/2008/layout/LinedList"/>
    <dgm:cxn modelId="{E2BBF535-947C-4687-940A-696C24B97903}" type="presParOf" srcId="{7AB7B500-569D-4AB9-88D8-DB08B6DA28F7}" destId="{287EF6FE-1006-4EA8-B52A-5A198C7B07AC}" srcOrd="2" destOrd="0" presId="urn:microsoft.com/office/officeart/2008/layout/LinedList"/>
    <dgm:cxn modelId="{7A58138E-80DF-4E2A-ABF4-A613A4C093CB}" type="presParOf" srcId="{7AB7B500-569D-4AB9-88D8-DB08B6DA28F7}" destId="{41FAED56-2BD4-432B-BDF3-DE32176713D7}" srcOrd="3" destOrd="0" presId="urn:microsoft.com/office/officeart/2008/layout/LinedList"/>
    <dgm:cxn modelId="{6CA45FF5-EDEF-4BA3-817A-5D26EC886021}" type="presParOf" srcId="{41FAED56-2BD4-432B-BDF3-DE32176713D7}" destId="{3D10057F-30D4-449B-B9EF-5B768E2C7705}" srcOrd="0" destOrd="0" presId="urn:microsoft.com/office/officeart/2008/layout/LinedList"/>
    <dgm:cxn modelId="{979EF5A2-E35E-4F1D-A70B-5530D8DA6C71}" type="presParOf" srcId="{41FAED56-2BD4-432B-BDF3-DE32176713D7}" destId="{37FB5648-E4EE-4729-892F-8571AA9D52A1}" srcOrd="1" destOrd="0" presId="urn:microsoft.com/office/officeart/2008/layout/LinedList"/>
    <dgm:cxn modelId="{ABD180B0-DC40-45A2-81D0-951A7261C052}" type="presParOf" srcId="{7AB7B500-569D-4AB9-88D8-DB08B6DA28F7}" destId="{C7D23DBB-A89E-40AA-99C5-C049E3B52660}" srcOrd="4" destOrd="0" presId="urn:microsoft.com/office/officeart/2008/layout/LinedList"/>
    <dgm:cxn modelId="{97F66339-6746-4018-86EF-56D8C5FC6271}" type="presParOf" srcId="{7AB7B500-569D-4AB9-88D8-DB08B6DA28F7}" destId="{03909BE3-BE20-4D82-A32D-2659988190B7}" srcOrd="5" destOrd="0" presId="urn:microsoft.com/office/officeart/2008/layout/LinedList"/>
    <dgm:cxn modelId="{C3886BFB-D4FC-495F-BC39-0ABED7361EE7}" type="presParOf" srcId="{03909BE3-BE20-4D82-A32D-2659988190B7}" destId="{F9513E39-86B3-4774-ADB2-3BB84DC454F0}" srcOrd="0" destOrd="0" presId="urn:microsoft.com/office/officeart/2008/layout/LinedList"/>
    <dgm:cxn modelId="{CE3BBDDE-FF9F-46FB-AEEC-79CEC23C12D0}" type="presParOf" srcId="{03909BE3-BE20-4D82-A32D-2659988190B7}" destId="{2BA5CC2B-68DB-4561-86C5-F5A4FF2D0A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8C7C5B-4484-4EA0-9853-3038E009DB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5B5C3EB-7993-4A90-A187-B3ADDFE980FA}">
      <dgm:prSet/>
      <dgm:spPr/>
      <dgm:t>
        <a:bodyPr/>
        <a:lstStyle/>
        <a:p>
          <a:pPr rtl="0"/>
          <a:r>
            <a:rPr lang="en-US" b="1" dirty="0">
              <a:solidFill>
                <a:schemeClr val="tx1"/>
              </a:solidFill>
            </a:rPr>
            <a:t>When will I hear back? A</a:t>
          </a:r>
          <a:r>
            <a:rPr lang="en-US" b="0" dirty="0">
              <a:solidFill>
                <a:schemeClr val="tx1"/>
              </a:solidFill>
            </a:rPr>
            <a:t>pplications stay open for </a:t>
          </a:r>
          <a:r>
            <a:rPr lang="en-US" b="0" dirty="0" err="1">
              <a:solidFill>
                <a:schemeClr val="tx1"/>
              </a:solidFill>
            </a:rPr>
            <a:t>approx</a:t>
          </a:r>
          <a:r>
            <a:rPr lang="en-US" b="0" dirty="0">
              <a:solidFill>
                <a:schemeClr val="tx1"/>
              </a:solidFill>
            </a:rPr>
            <a:t> 6 weeks , after this you may receive an offer or a task to complete straight away or again it may take a few weeks. Keep an eye on your emails!</a:t>
          </a:r>
        </a:p>
      </dgm:t>
    </dgm:pt>
    <dgm:pt modelId="{0F9857E3-1B2B-4944-8497-A50F4E124B7A}" type="parTrans" cxnId="{E82302B6-D145-4BF4-963A-BA9DA4AB0A1B}">
      <dgm:prSet/>
      <dgm:spPr/>
      <dgm:t>
        <a:bodyPr/>
        <a:lstStyle/>
        <a:p>
          <a:endParaRPr lang="en-US"/>
        </a:p>
      </dgm:t>
    </dgm:pt>
    <dgm:pt modelId="{3A5DDF6C-EF2B-4D0E-83FC-F79204C9F739}" type="sibTrans" cxnId="{E82302B6-D145-4BF4-963A-BA9DA4AB0A1B}">
      <dgm:prSet/>
      <dgm:spPr/>
      <dgm:t>
        <a:bodyPr/>
        <a:lstStyle/>
        <a:p>
          <a:endParaRPr lang="en-US"/>
        </a:p>
      </dgm:t>
    </dgm:pt>
    <dgm:pt modelId="{B6D25A71-E798-45B0-AE64-5B50B7FD0F05}">
      <dgm:prSet phldr="0"/>
      <dgm:spPr/>
      <dgm:t>
        <a:bodyPr/>
        <a:lstStyle/>
        <a:p>
          <a:pPr algn="l"/>
          <a:r>
            <a:rPr lang="en-GB" b="1" dirty="0"/>
            <a:t>General help: </a:t>
          </a:r>
        </a:p>
        <a:p>
          <a:pPr algn="l"/>
          <a:r>
            <a:rPr lang="en-US" b="0" dirty="0"/>
            <a:t>Please e-mail schools@edinburghcollege.ac.uk with your request. </a:t>
          </a:r>
          <a:r>
            <a:rPr lang="en-GB" b="0" dirty="0"/>
            <a:t> </a:t>
          </a:r>
        </a:p>
      </dgm:t>
    </dgm:pt>
    <dgm:pt modelId="{3CABDEF3-E547-4720-9E00-421DDA36158C}" type="parTrans" cxnId="{1B07A70E-3E7B-4614-976A-B326729DCA8E}">
      <dgm:prSet/>
      <dgm:spPr/>
      <dgm:t>
        <a:bodyPr/>
        <a:lstStyle/>
        <a:p>
          <a:endParaRPr lang="en-GB"/>
        </a:p>
      </dgm:t>
    </dgm:pt>
    <dgm:pt modelId="{9EE47646-A353-412B-96EF-6E49FC284BEC}" type="sibTrans" cxnId="{1B07A70E-3E7B-4614-976A-B326729DCA8E}">
      <dgm:prSet/>
      <dgm:spPr/>
      <dgm:t>
        <a:bodyPr/>
        <a:lstStyle/>
        <a:p>
          <a:endParaRPr lang="en-GB"/>
        </a:p>
      </dgm:t>
    </dgm:pt>
    <dgm:pt modelId="{21C2FD55-A66D-43E7-81D0-8760C4F01744}">
      <dgm:prSet/>
      <dgm:spPr/>
      <dgm:t>
        <a:bodyPr/>
        <a:lstStyle/>
        <a:p>
          <a:pPr rtl="0"/>
          <a:endParaRPr lang="en-US" b="1" dirty="0"/>
        </a:p>
      </dgm:t>
    </dgm:pt>
    <dgm:pt modelId="{7CEF4D77-23CD-41A5-9F3D-449888CCC291}" type="parTrans" cxnId="{E3CFF0F7-01B3-4553-9365-E19D3E36E31E}">
      <dgm:prSet/>
      <dgm:spPr/>
      <dgm:t>
        <a:bodyPr/>
        <a:lstStyle/>
        <a:p>
          <a:endParaRPr lang="en-GB"/>
        </a:p>
      </dgm:t>
    </dgm:pt>
    <dgm:pt modelId="{AE415457-96DA-40E9-8C03-F1A8E3B1AD0A}" type="sibTrans" cxnId="{E3CFF0F7-01B3-4553-9365-E19D3E36E31E}">
      <dgm:prSet/>
      <dgm:spPr/>
      <dgm:t>
        <a:bodyPr/>
        <a:lstStyle/>
        <a:p>
          <a:endParaRPr lang="en-GB"/>
        </a:p>
      </dgm:t>
    </dgm:pt>
    <dgm:pt modelId="{C37EBC94-F1CB-4BDD-9936-0770A7D7BB15}">
      <dgm:prSet/>
      <dgm:spPr/>
      <dgm:t>
        <a:bodyPr/>
        <a:lstStyle/>
        <a:p>
          <a:pPr rtl="0"/>
          <a:r>
            <a:rPr lang="en-GB" b="1" dirty="0"/>
            <a:t>SCP Helpline number : </a:t>
          </a:r>
        </a:p>
        <a:p>
          <a:pPr rtl="0"/>
          <a:r>
            <a:rPr lang="en-GB" b="0" dirty="0"/>
            <a:t>0131 297 8649</a:t>
          </a:r>
        </a:p>
      </dgm:t>
    </dgm:pt>
    <dgm:pt modelId="{84D23938-5256-4848-B33F-25ACFC9A0FCE}" type="parTrans" cxnId="{27EE667D-6E8E-4CED-90CA-430DDD150601}">
      <dgm:prSet/>
      <dgm:spPr/>
      <dgm:t>
        <a:bodyPr/>
        <a:lstStyle/>
        <a:p>
          <a:endParaRPr lang="en-GB"/>
        </a:p>
      </dgm:t>
    </dgm:pt>
    <dgm:pt modelId="{14FA4264-BE40-45BA-9F47-84A853108F42}" type="sibTrans" cxnId="{27EE667D-6E8E-4CED-90CA-430DDD150601}">
      <dgm:prSet/>
      <dgm:spPr/>
      <dgm:t>
        <a:bodyPr/>
        <a:lstStyle/>
        <a:p>
          <a:endParaRPr lang="en-GB"/>
        </a:p>
      </dgm:t>
    </dgm:pt>
    <dgm:pt modelId="{0FB24232-4E13-4F96-AD2A-5FF79447BF25}">
      <dgm:prSet/>
      <dgm:spPr/>
      <dgm:t>
        <a:bodyPr/>
        <a:lstStyle/>
        <a:p>
          <a:pPr rtl="0"/>
          <a:r>
            <a:rPr lang="en-GB" b="1" dirty="0"/>
            <a:t>What happens if I do not meet my conditions</a:t>
          </a:r>
          <a:r>
            <a:rPr lang="en-GB" b="1" dirty="0">
              <a:latin typeface="Calibri Light" panose="020F0302020204030204"/>
            </a:rPr>
            <a:t>: If</a:t>
          </a:r>
          <a:r>
            <a:rPr lang="en-GB" b="0" dirty="0">
              <a:latin typeface="Calibri Light" panose="020F0302020204030204"/>
            </a:rPr>
            <a:t> you do not meet your conditions it may be worth calling the helpline as sometimes you can still get a place or may be offered a place on another course</a:t>
          </a:r>
          <a:endParaRPr lang="en-US" b="1" dirty="0"/>
        </a:p>
      </dgm:t>
    </dgm:pt>
    <dgm:pt modelId="{0957DDC4-A455-4535-8301-80DB1155AF27}" type="parTrans" cxnId="{D236A94D-0CAC-40D3-886C-A0AE821E6146}">
      <dgm:prSet/>
      <dgm:spPr/>
      <dgm:t>
        <a:bodyPr/>
        <a:lstStyle/>
        <a:p>
          <a:endParaRPr lang="en-GB"/>
        </a:p>
      </dgm:t>
    </dgm:pt>
    <dgm:pt modelId="{76CE0F8B-9578-4B45-BE8C-FC4C356F49F7}" type="sibTrans" cxnId="{D236A94D-0CAC-40D3-886C-A0AE821E6146}">
      <dgm:prSet/>
      <dgm:spPr/>
      <dgm:t>
        <a:bodyPr/>
        <a:lstStyle/>
        <a:p>
          <a:endParaRPr lang="en-GB"/>
        </a:p>
      </dgm:t>
    </dgm:pt>
    <dgm:pt modelId="{EB453B7A-C05A-43F6-9F29-2BBDEC2A1A64}">
      <dgm:prSet/>
      <dgm:spPr/>
      <dgm:t>
        <a:bodyPr/>
        <a:lstStyle/>
        <a:p>
          <a:pPr rtl="0"/>
          <a:r>
            <a:rPr lang="en-GB" b="1" dirty="0"/>
            <a:t>What happens if I change my mind and don’t want to go to college</a:t>
          </a:r>
          <a:r>
            <a:rPr lang="en-GB" b="0" dirty="0">
              <a:latin typeface="Calibri Light" panose="020F0302020204030204"/>
            </a:rPr>
            <a:t>: its ok to change your mind! You can just contact the college using the number or email  above and let them know </a:t>
          </a:r>
          <a:endParaRPr lang="en-US" b="0" dirty="0"/>
        </a:p>
      </dgm:t>
    </dgm:pt>
    <dgm:pt modelId="{AC762389-94FE-4FDF-8019-AD804199C164}" type="parTrans" cxnId="{2EAE77E1-2815-40E1-AD03-48D9F9D4C1ED}">
      <dgm:prSet/>
      <dgm:spPr/>
      <dgm:t>
        <a:bodyPr/>
        <a:lstStyle/>
        <a:p>
          <a:endParaRPr lang="en-GB"/>
        </a:p>
      </dgm:t>
    </dgm:pt>
    <dgm:pt modelId="{5D2EB139-AC76-4501-9C35-E0C39D1E416B}" type="sibTrans" cxnId="{2EAE77E1-2815-40E1-AD03-48D9F9D4C1ED}">
      <dgm:prSet/>
      <dgm:spPr/>
      <dgm:t>
        <a:bodyPr/>
        <a:lstStyle/>
        <a:p>
          <a:endParaRPr lang="en-GB"/>
        </a:p>
      </dgm:t>
    </dgm:pt>
    <dgm:pt modelId="{BFFE9C55-41E4-45C6-A14C-885812BF6467}">
      <dgm:prSet/>
      <dgm:spPr/>
      <dgm:t>
        <a:bodyPr/>
        <a:lstStyle/>
        <a:p>
          <a:pPr rtl="0"/>
          <a:endParaRPr lang="en-US" b="1" dirty="0"/>
        </a:p>
      </dgm:t>
    </dgm:pt>
    <dgm:pt modelId="{4B54D494-D776-490B-87BA-D5774A8E5D1E}" type="parTrans" cxnId="{07AAB102-84E9-43F1-A5FE-6736BF9F94C1}">
      <dgm:prSet/>
      <dgm:spPr/>
      <dgm:t>
        <a:bodyPr/>
        <a:lstStyle/>
        <a:p>
          <a:endParaRPr lang="en-GB"/>
        </a:p>
      </dgm:t>
    </dgm:pt>
    <dgm:pt modelId="{40631F83-7B7F-4171-B9B3-E6A5A11690D7}" type="sibTrans" cxnId="{07AAB102-84E9-43F1-A5FE-6736BF9F94C1}">
      <dgm:prSet/>
      <dgm:spPr/>
      <dgm:t>
        <a:bodyPr/>
        <a:lstStyle/>
        <a:p>
          <a:endParaRPr lang="en-GB"/>
        </a:p>
      </dgm:t>
    </dgm:pt>
    <dgm:pt modelId="{1C073958-A48D-4ED5-A961-06DADDBB8C0A}" type="pres">
      <dgm:prSet presAssocID="{088C7C5B-4484-4EA0-9853-3038E009DBBA}" presName="vert0" presStyleCnt="0">
        <dgm:presLayoutVars>
          <dgm:dir/>
          <dgm:animOne val="branch"/>
          <dgm:animLvl val="lvl"/>
        </dgm:presLayoutVars>
      </dgm:prSet>
      <dgm:spPr/>
    </dgm:pt>
    <dgm:pt modelId="{04D94BA4-9029-4EF4-8997-887D9B38CC46}" type="pres">
      <dgm:prSet presAssocID="{C5B5C3EB-7993-4A90-A187-B3ADDFE980FA}" presName="thickLine" presStyleLbl="alignNode1" presStyleIdx="0" presStyleCnt="7"/>
      <dgm:spPr/>
    </dgm:pt>
    <dgm:pt modelId="{FEF7B25E-9362-44A5-85AE-07D7ABD7F556}" type="pres">
      <dgm:prSet presAssocID="{C5B5C3EB-7993-4A90-A187-B3ADDFE980FA}" presName="horz1" presStyleCnt="0"/>
      <dgm:spPr/>
    </dgm:pt>
    <dgm:pt modelId="{9938B0A0-F7C3-4A1E-9AC7-51BB8046117D}" type="pres">
      <dgm:prSet presAssocID="{C5B5C3EB-7993-4A90-A187-B3ADDFE980FA}" presName="tx1" presStyleLbl="revTx" presStyleIdx="0" presStyleCnt="7"/>
      <dgm:spPr/>
    </dgm:pt>
    <dgm:pt modelId="{458A0BA0-B464-402C-8F57-EC6F05F47BFE}" type="pres">
      <dgm:prSet presAssocID="{C5B5C3EB-7993-4A90-A187-B3ADDFE980FA}" presName="vert1" presStyleCnt="0"/>
      <dgm:spPr/>
    </dgm:pt>
    <dgm:pt modelId="{BD7DDC60-CC64-4BE4-B084-113CA693F566}" type="pres">
      <dgm:prSet presAssocID="{B6D25A71-E798-45B0-AE64-5B50B7FD0F05}" presName="thickLine" presStyleLbl="alignNode1" presStyleIdx="1" presStyleCnt="7"/>
      <dgm:spPr/>
    </dgm:pt>
    <dgm:pt modelId="{4247FE8B-D93C-4965-9ECA-E5495CF579CB}" type="pres">
      <dgm:prSet presAssocID="{B6D25A71-E798-45B0-AE64-5B50B7FD0F05}" presName="horz1" presStyleCnt="0"/>
      <dgm:spPr/>
    </dgm:pt>
    <dgm:pt modelId="{2E225C97-1EF7-45BE-856D-96C7BC605960}" type="pres">
      <dgm:prSet presAssocID="{B6D25A71-E798-45B0-AE64-5B50B7FD0F05}" presName="tx1" presStyleLbl="revTx" presStyleIdx="1" presStyleCnt="7"/>
      <dgm:spPr/>
    </dgm:pt>
    <dgm:pt modelId="{D495B131-BB59-48F9-AD25-0BF944A69DB6}" type="pres">
      <dgm:prSet presAssocID="{B6D25A71-E798-45B0-AE64-5B50B7FD0F05}" presName="vert1" presStyleCnt="0"/>
      <dgm:spPr/>
    </dgm:pt>
    <dgm:pt modelId="{B01D082F-34BC-4706-BCDF-E90E15FFECCA}" type="pres">
      <dgm:prSet presAssocID="{21C2FD55-A66D-43E7-81D0-8760C4F01744}" presName="thickLine" presStyleLbl="alignNode1" presStyleIdx="2" presStyleCnt="7"/>
      <dgm:spPr/>
    </dgm:pt>
    <dgm:pt modelId="{0ACD05BF-228B-4F2D-AE7F-A9AA971B705C}" type="pres">
      <dgm:prSet presAssocID="{21C2FD55-A66D-43E7-81D0-8760C4F01744}" presName="horz1" presStyleCnt="0"/>
      <dgm:spPr/>
    </dgm:pt>
    <dgm:pt modelId="{1B05F4AA-2777-466B-AF80-504AF05442DD}" type="pres">
      <dgm:prSet presAssocID="{21C2FD55-A66D-43E7-81D0-8760C4F01744}" presName="tx1" presStyleLbl="revTx" presStyleIdx="2" presStyleCnt="7"/>
      <dgm:spPr/>
    </dgm:pt>
    <dgm:pt modelId="{BF84D577-F81E-4C95-8E86-876DE0F1DD0F}" type="pres">
      <dgm:prSet presAssocID="{21C2FD55-A66D-43E7-81D0-8760C4F01744}" presName="vert1" presStyleCnt="0"/>
      <dgm:spPr/>
    </dgm:pt>
    <dgm:pt modelId="{E2949479-5603-419D-9B2F-7BC47072E932}" type="pres">
      <dgm:prSet presAssocID="{C37EBC94-F1CB-4BDD-9936-0770A7D7BB15}" presName="thickLine" presStyleLbl="alignNode1" presStyleIdx="3" presStyleCnt="7"/>
      <dgm:spPr/>
    </dgm:pt>
    <dgm:pt modelId="{F7E05590-3E93-4E2E-BC56-B81DF5E12639}" type="pres">
      <dgm:prSet presAssocID="{C37EBC94-F1CB-4BDD-9936-0770A7D7BB15}" presName="horz1" presStyleCnt="0"/>
      <dgm:spPr/>
    </dgm:pt>
    <dgm:pt modelId="{0466EE82-CBD0-4C50-8A6C-5B5F6F9B009E}" type="pres">
      <dgm:prSet presAssocID="{C37EBC94-F1CB-4BDD-9936-0770A7D7BB15}" presName="tx1" presStyleLbl="revTx" presStyleIdx="3" presStyleCnt="7"/>
      <dgm:spPr/>
    </dgm:pt>
    <dgm:pt modelId="{4354CC94-58A5-4201-9CE9-94A24A1EBD48}" type="pres">
      <dgm:prSet presAssocID="{C37EBC94-F1CB-4BDD-9936-0770A7D7BB15}" presName="vert1" presStyleCnt="0"/>
      <dgm:spPr/>
    </dgm:pt>
    <dgm:pt modelId="{CF662107-DA7A-4C44-A4EB-5CFFB83EDE0F}" type="pres">
      <dgm:prSet presAssocID="{0FB24232-4E13-4F96-AD2A-5FF79447BF25}" presName="thickLine" presStyleLbl="alignNode1" presStyleIdx="4" presStyleCnt="7"/>
      <dgm:spPr/>
    </dgm:pt>
    <dgm:pt modelId="{6770E077-D7B4-4D1E-8416-40BB95D72DE8}" type="pres">
      <dgm:prSet presAssocID="{0FB24232-4E13-4F96-AD2A-5FF79447BF25}" presName="horz1" presStyleCnt="0"/>
      <dgm:spPr/>
    </dgm:pt>
    <dgm:pt modelId="{EDFAAA40-C372-4DA4-9B5E-08B7C45F14FC}" type="pres">
      <dgm:prSet presAssocID="{0FB24232-4E13-4F96-AD2A-5FF79447BF25}" presName="tx1" presStyleLbl="revTx" presStyleIdx="4" presStyleCnt="7"/>
      <dgm:spPr/>
    </dgm:pt>
    <dgm:pt modelId="{7C77275D-1EBB-497C-9DE7-9A365CAA9E98}" type="pres">
      <dgm:prSet presAssocID="{0FB24232-4E13-4F96-AD2A-5FF79447BF25}" presName="vert1" presStyleCnt="0"/>
      <dgm:spPr/>
    </dgm:pt>
    <dgm:pt modelId="{672145C8-8069-4A46-AA6A-FD796185E037}" type="pres">
      <dgm:prSet presAssocID="{EB453B7A-C05A-43F6-9F29-2BBDEC2A1A64}" presName="thickLine" presStyleLbl="alignNode1" presStyleIdx="5" presStyleCnt="7"/>
      <dgm:spPr/>
    </dgm:pt>
    <dgm:pt modelId="{290305EC-9EC7-4756-B485-0CB46B91EBD5}" type="pres">
      <dgm:prSet presAssocID="{EB453B7A-C05A-43F6-9F29-2BBDEC2A1A64}" presName="horz1" presStyleCnt="0"/>
      <dgm:spPr/>
    </dgm:pt>
    <dgm:pt modelId="{B92E0BD0-F871-4C91-A2BE-9DB42B7B63D6}" type="pres">
      <dgm:prSet presAssocID="{EB453B7A-C05A-43F6-9F29-2BBDEC2A1A64}" presName="tx1" presStyleLbl="revTx" presStyleIdx="5" presStyleCnt="7"/>
      <dgm:spPr/>
    </dgm:pt>
    <dgm:pt modelId="{3CF45BFF-C79B-4334-92D7-42EEC02AFAC7}" type="pres">
      <dgm:prSet presAssocID="{EB453B7A-C05A-43F6-9F29-2BBDEC2A1A64}" presName="vert1" presStyleCnt="0"/>
      <dgm:spPr/>
    </dgm:pt>
    <dgm:pt modelId="{F9558ED9-40D8-4F3C-8CB9-6DC1F98846CC}" type="pres">
      <dgm:prSet presAssocID="{BFFE9C55-41E4-45C6-A14C-885812BF6467}" presName="thickLine" presStyleLbl="alignNode1" presStyleIdx="6" presStyleCnt="7"/>
      <dgm:spPr/>
    </dgm:pt>
    <dgm:pt modelId="{9563D221-CDDF-4DEC-947E-A67C6D73F324}" type="pres">
      <dgm:prSet presAssocID="{BFFE9C55-41E4-45C6-A14C-885812BF6467}" presName="horz1" presStyleCnt="0"/>
      <dgm:spPr/>
    </dgm:pt>
    <dgm:pt modelId="{D65FD7F5-B029-448F-A324-6CC53620CD6E}" type="pres">
      <dgm:prSet presAssocID="{BFFE9C55-41E4-45C6-A14C-885812BF6467}" presName="tx1" presStyleLbl="revTx" presStyleIdx="6" presStyleCnt="7"/>
      <dgm:spPr/>
    </dgm:pt>
    <dgm:pt modelId="{E96D1D91-D3DB-44EC-9808-85D143839CFC}" type="pres">
      <dgm:prSet presAssocID="{BFFE9C55-41E4-45C6-A14C-885812BF6467}" presName="vert1" presStyleCnt="0"/>
      <dgm:spPr/>
    </dgm:pt>
  </dgm:ptLst>
  <dgm:cxnLst>
    <dgm:cxn modelId="{07AAB102-84E9-43F1-A5FE-6736BF9F94C1}" srcId="{088C7C5B-4484-4EA0-9853-3038E009DBBA}" destId="{BFFE9C55-41E4-45C6-A14C-885812BF6467}" srcOrd="6" destOrd="0" parTransId="{4B54D494-D776-490B-87BA-D5774A8E5D1E}" sibTransId="{40631F83-7B7F-4171-B9B3-E6A5A11690D7}"/>
    <dgm:cxn modelId="{1B07A70E-3E7B-4614-976A-B326729DCA8E}" srcId="{088C7C5B-4484-4EA0-9853-3038E009DBBA}" destId="{B6D25A71-E798-45B0-AE64-5B50B7FD0F05}" srcOrd="1" destOrd="0" parTransId="{3CABDEF3-E547-4720-9E00-421DDA36158C}" sibTransId="{9EE47646-A353-412B-96EF-6E49FC284BEC}"/>
    <dgm:cxn modelId="{AE3A5720-F2DC-4B48-8547-4EB454D6CEC1}" type="presOf" srcId="{0FB24232-4E13-4F96-AD2A-5FF79447BF25}" destId="{EDFAAA40-C372-4DA4-9B5E-08B7C45F14FC}" srcOrd="0" destOrd="0" presId="urn:microsoft.com/office/officeart/2008/layout/LinedList"/>
    <dgm:cxn modelId="{D236A94D-0CAC-40D3-886C-A0AE821E6146}" srcId="{088C7C5B-4484-4EA0-9853-3038E009DBBA}" destId="{0FB24232-4E13-4F96-AD2A-5FF79447BF25}" srcOrd="4" destOrd="0" parTransId="{0957DDC4-A455-4535-8301-80DB1155AF27}" sibTransId="{76CE0F8B-9578-4B45-BE8C-FC4C356F49F7}"/>
    <dgm:cxn modelId="{60819E6E-8715-4D71-8213-6CC89DC2F9CF}" type="presOf" srcId="{C37EBC94-F1CB-4BDD-9936-0770A7D7BB15}" destId="{0466EE82-CBD0-4C50-8A6C-5B5F6F9B009E}" srcOrd="0" destOrd="0" presId="urn:microsoft.com/office/officeart/2008/layout/LinedList"/>
    <dgm:cxn modelId="{BBFB4279-7196-485C-A7C7-20493F2292E7}" type="presOf" srcId="{21C2FD55-A66D-43E7-81D0-8760C4F01744}" destId="{1B05F4AA-2777-466B-AF80-504AF05442DD}" srcOrd="0" destOrd="0" presId="urn:microsoft.com/office/officeart/2008/layout/LinedList"/>
    <dgm:cxn modelId="{D14B3F7C-1264-47F3-AA65-6F7895B306DB}" type="presOf" srcId="{088C7C5B-4484-4EA0-9853-3038E009DBBA}" destId="{1C073958-A48D-4ED5-A961-06DADDBB8C0A}" srcOrd="0" destOrd="0" presId="urn:microsoft.com/office/officeart/2008/layout/LinedList"/>
    <dgm:cxn modelId="{27EE667D-6E8E-4CED-90CA-430DDD150601}" srcId="{088C7C5B-4484-4EA0-9853-3038E009DBBA}" destId="{C37EBC94-F1CB-4BDD-9936-0770A7D7BB15}" srcOrd="3" destOrd="0" parTransId="{84D23938-5256-4848-B33F-25ACFC9A0FCE}" sibTransId="{14FA4264-BE40-45BA-9F47-84A853108F42}"/>
    <dgm:cxn modelId="{2A487D7E-00ED-4694-A3BE-54809207C9B2}" type="presOf" srcId="{C5B5C3EB-7993-4A90-A187-B3ADDFE980FA}" destId="{9938B0A0-F7C3-4A1E-9AC7-51BB8046117D}" srcOrd="0" destOrd="0" presId="urn:microsoft.com/office/officeart/2008/layout/LinedList"/>
    <dgm:cxn modelId="{DC6F7CA7-58BF-424E-9B38-71D30320A972}" type="presOf" srcId="{BFFE9C55-41E4-45C6-A14C-885812BF6467}" destId="{D65FD7F5-B029-448F-A324-6CC53620CD6E}" srcOrd="0" destOrd="0" presId="urn:microsoft.com/office/officeart/2008/layout/LinedList"/>
    <dgm:cxn modelId="{E82302B6-D145-4BF4-963A-BA9DA4AB0A1B}" srcId="{088C7C5B-4484-4EA0-9853-3038E009DBBA}" destId="{C5B5C3EB-7993-4A90-A187-B3ADDFE980FA}" srcOrd="0" destOrd="0" parTransId="{0F9857E3-1B2B-4944-8497-A50F4E124B7A}" sibTransId="{3A5DDF6C-EF2B-4D0E-83FC-F79204C9F739}"/>
    <dgm:cxn modelId="{2EAE77E1-2815-40E1-AD03-48D9F9D4C1ED}" srcId="{088C7C5B-4484-4EA0-9853-3038E009DBBA}" destId="{EB453B7A-C05A-43F6-9F29-2BBDEC2A1A64}" srcOrd="5" destOrd="0" parTransId="{AC762389-94FE-4FDF-8019-AD804199C164}" sibTransId="{5D2EB139-AC76-4501-9C35-E0C39D1E416B}"/>
    <dgm:cxn modelId="{C37998E6-C248-43C0-874B-0C05464144D7}" type="presOf" srcId="{EB453B7A-C05A-43F6-9F29-2BBDEC2A1A64}" destId="{B92E0BD0-F871-4C91-A2BE-9DB42B7B63D6}" srcOrd="0" destOrd="0" presId="urn:microsoft.com/office/officeart/2008/layout/LinedList"/>
    <dgm:cxn modelId="{D5FBDEF4-6DAF-4692-A7B6-40DDE75AD482}" type="presOf" srcId="{B6D25A71-E798-45B0-AE64-5B50B7FD0F05}" destId="{2E225C97-1EF7-45BE-856D-96C7BC605960}" srcOrd="0" destOrd="0" presId="urn:microsoft.com/office/officeart/2008/layout/LinedList"/>
    <dgm:cxn modelId="{E3CFF0F7-01B3-4553-9365-E19D3E36E31E}" srcId="{088C7C5B-4484-4EA0-9853-3038E009DBBA}" destId="{21C2FD55-A66D-43E7-81D0-8760C4F01744}" srcOrd="2" destOrd="0" parTransId="{7CEF4D77-23CD-41A5-9F3D-449888CCC291}" sibTransId="{AE415457-96DA-40E9-8C03-F1A8E3B1AD0A}"/>
    <dgm:cxn modelId="{AE971F5A-F7BD-4020-BCBD-34C6CC519C61}" type="presParOf" srcId="{1C073958-A48D-4ED5-A961-06DADDBB8C0A}" destId="{04D94BA4-9029-4EF4-8997-887D9B38CC46}" srcOrd="0" destOrd="0" presId="urn:microsoft.com/office/officeart/2008/layout/LinedList"/>
    <dgm:cxn modelId="{940CE411-3AF5-44B8-A06F-C93967A300C5}" type="presParOf" srcId="{1C073958-A48D-4ED5-A961-06DADDBB8C0A}" destId="{FEF7B25E-9362-44A5-85AE-07D7ABD7F556}" srcOrd="1" destOrd="0" presId="urn:microsoft.com/office/officeart/2008/layout/LinedList"/>
    <dgm:cxn modelId="{4960B448-24A8-4625-8E35-CADF0C3134AD}" type="presParOf" srcId="{FEF7B25E-9362-44A5-85AE-07D7ABD7F556}" destId="{9938B0A0-F7C3-4A1E-9AC7-51BB8046117D}" srcOrd="0" destOrd="0" presId="urn:microsoft.com/office/officeart/2008/layout/LinedList"/>
    <dgm:cxn modelId="{FD146423-91AC-4FC3-BB6A-A2609BA96DB2}" type="presParOf" srcId="{FEF7B25E-9362-44A5-85AE-07D7ABD7F556}" destId="{458A0BA0-B464-402C-8F57-EC6F05F47BFE}" srcOrd="1" destOrd="0" presId="urn:microsoft.com/office/officeart/2008/layout/LinedList"/>
    <dgm:cxn modelId="{02A9D5EA-317B-4CAB-8752-91C91F0CC4A3}" type="presParOf" srcId="{1C073958-A48D-4ED5-A961-06DADDBB8C0A}" destId="{BD7DDC60-CC64-4BE4-B084-113CA693F566}" srcOrd="2" destOrd="0" presId="urn:microsoft.com/office/officeart/2008/layout/LinedList"/>
    <dgm:cxn modelId="{DC5577A9-9127-4EF9-85E7-248484E171A3}" type="presParOf" srcId="{1C073958-A48D-4ED5-A961-06DADDBB8C0A}" destId="{4247FE8B-D93C-4965-9ECA-E5495CF579CB}" srcOrd="3" destOrd="0" presId="urn:microsoft.com/office/officeart/2008/layout/LinedList"/>
    <dgm:cxn modelId="{1AF20D2A-14F9-43A2-ABAB-5CE650B18C6F}" type="presParOf" srcId="{4247FE8B-D93C-4965-9ECA-E5495CF579CB}" destId="{2E225C97-1EF7-45BE-856D-96C7BC605960}" srcOrd="0" destOrd="0" presId="urn:microsoft.com/office/officeart/2008/layout/LinedList"/>
    <dgm:cxn modelId="{9CBF99B0-4A11-4556-98ED-FB7A0D479927}" type="presParOf" srcId="{4247FE8B-D93C-4965-9ECA-E5495CF579CB}" destId="{D495B131-BB59-48F9-AD25-0BF944A69DB6}" srcOrd="1" destOrd="0" presId="urn:microsoft.com/office/officeart/2008/layout/LinedList"/>
    <dgm:cxn modelId="{BAB95822-7B8E-44F5-A561-BF70A8F72C07}" type="presParOf" srcId="{1C073958-A48D-4ED5-A961-06DADDBB8C0A}" destId="{B01D082F-34BC-4706-BCDF-E90E15FFECCA}" srcOrd="4" destOrd="0" presId="urn:microsoft.com/office/officeart/2008/layout/LinedList"/>
    <dgm:cxn modelId="{3E7FE472-74BD-4BD4-A75D-2FFEAD1DC37A}" type="presParOf" srcId="{1C073958-A48D-4ED5-A961-06DADDBB8C0A}" destId="{0ACD05BF-228B-4F2D-AE7F-A9AA971B705C}" srcOrd="5" destOrd="0" presId="urn:microsoft.com/office/officeart/2008/layout/LinedList"/>
    <dgm:cxn modelId="{52C36FF4-95AC-4318-A77F-BC9C83B2CDCB}" type="presParOf" srcId="{0ACD05BF-228B-4F2D-AE7F-A9AA971B705C}" destId="{1B05F4AA-2777-466B-AF80-504AF05442DD}" srcOrd="0" destOrd="0" presId="urn:microsoft.com/office/officeart/2008/layout/LinedList"/>
    <dgm:cxn modelId="{ABDC98CA-9936-47D9-9795-4ADC63569228}" type="presParOf" srcId="{0ACD05BF-228B-4F2D-AE7F-A9AA971B705C}" destId="{BF84D577-F81E-4C95-8E86-876DE0F1DD0F}" srcOrd="1" destOrd="0" presId="urn:microsoft.com/office/officeart/2008/layout/LinedList"/>
    <dgm:cxn modelId="{F67C8335-327D-4827-A411-535884575F70}" type="presParOf" srcId="{1C073958-A48D-4ED5-A961-06DADDBB8C0A}" destId="{E2949479-5603-419D-9B2F-7BC47072E932}" srcOrd="6" destOrd="0" presId="urn:microsoft.com/office/officeart/2008/layout/LinedList"/>
    <dgm:cxn modelId="{08EFA461-E78B-4255-8AA4-387526F6E8FF}" type="presParOf" srcId="{1C073958-A48D-4ED5-A961-06DADDBB8C0A}" destId="{F7E05590-3E93-4E2E-BC56-B81DF5E12639}" srcOrd="7" destOrd="0" presId="urn:microsoft.com/office/officeart/2008/layout/LinedList"/>
    <dgm:cxn modelId="{14686110-7F4C-4E87-8179-AD4BDB399F8D}" type="presParOf" srcId="{F7E05590-3E93-4E2E-BC56-B81DF5E12639}" destId="{0466EE82-CBD0-4C50-8A6C-5B5F6F9B009E}" srcOrd="0" destOrd="0" presId="urn:microsoft.com/office/officeart/2008/layout/LinedList"/>
    <dgm:cxn modelId="{244B3B57-8C66-4E2A-9BC8-EDE515DD2170}" type="presParOf" srcId="{F7E05590-3E93-4E2E-BC56-B81DF5E12639}" destId="{4354CC94-58A5-4201-9CE9-94A24A1EBD48}" srcOrd="1" destOrd="0" presId="urn:microsoft.com/office/officeart/2008/layout/LinedList"/>
    <dgm:cxn modelId="{C12E8555-51DA-44D5-9A60-2DDD865668A4}" type="presParOf" srcId="{1C073958-A48D-4ED5-A961-06DADDBB8C0A}" destId="{CF662107-DA7A-4C44-A4EB-5CFFB83EDE0F}" srcOrd="8" destOrd="0" presId="urn:microsoft.com/office/officeart/2008/layout/LinedList"/>
    <dgm:cxn modelId="{65BEFD12-D1A2-4E66-8125-0B5756099651}" type="presParOf" srcId="{1C073958-A48D-4ED5-A961-06DADDBB8C0A}" destId="{6770E077-D7B4-4D1E-8416-40BB95D72DE8}" srcOrd="9" destOrd="0" presId="urn:microsoft.com/office/officeart/2008/layout/LinedList"/>
    <dgm:cxn modelId="{B8C4D07F-544C-43C2-BEBD-E36AE07CAF24}" type="presParOf" srcId="{6770E077-D7B4-4D1E-8416-40BB95D72DE8}" destId="{EDFAAA40-C372-4DA4-9B5E-08B7C45F14FC}" srcOrd="0" destOrd="0" presId="urn:microsoft.com/office/officeart/2008/layout/LinedList"/>
    <dgm:cxn modelId="{902DDDBF-586E-4357-A32E-245356F2699A}" type="presParOf" srcId="{6770E077-D7B4-4D1E-8416-40BB95D72DE8}" destId="{7C77275D-1EBB-497C-9DE7-9A365CAA9E98}" srcOrd="1" destOrd="0" presId="urn:microsoft.com/office/officeart/2008/layout/LinedList"/>
    <dgm:cxn modelId="{C0B1F492-9E62-435D-A821-40F790AC1D9B}" type="presParOf" srcId="{1C073958-A48D-4ED5-A961-06DADDBB8C0A}" destId="{672145C8-8069-4A46-AA6A-FD796185E037}" srcOrd="10" destOrd="0" presId="urn:microsoft.com/office/officeart/2008/layout/LinedList"/>
    <dgm:cxn modelId="{85AFF940-9AD8-41F2-9D91-D48A45007446}" type="presParOf" srcId="{1C073958-A48D-4ED5-A961-06DADDBB8C0A}" destId="{290305EC-9EC7-4756-B485-0CB46B91EBD5}" srcOrd="11" destOrd="0" presId="urn:microsoft.com/office/officeart/2008/layout/LinedList"/>
    <dgm:cxn modelId="{FEB97A4A-0534-41E8-9DA8-8740006C863A}" type="presParOf" srcId="{290305EC-9EC7-4756-B485-0CB46B91EBD5}" destId="{B92E0BD0-F871-4C91-A2BE-9DB42B7B63D6}" srcOrd="0" destOrd="0" presId="urn:microsoft.com/office/officeart/2008/layout/LinedList"/>
    <dgm:cxn modelId="{DDD8F18C-D0C9-4007-A5AB-8369C3A168C7}" type="presParOf" srcId="{290305EC-9EC7-4756-B485-0CB46B91EBD5}" destId="{3CF45BFF-C79B-4334-92D7-42EEC02AFAC7}" srcOrd="1" destOrd="0" presId="urn:microsoft.com/office/officeart/2008/layout/LinedList"/>
    <dgm:cxn modelId="{4F63B2FB-469F-471E-A15F-1F5B70614C09}" type="presParOf" srcId="{1C073958-A48D-4ED5-A961-06DADDBB8C0A}" destId="{F9558ED9-40D8-4F3C-8CB9-6DC1F98846CC}" srcOrd="12" destOrd="0" presId="urn:microsoft.com/office/officeart/2008/layout/LinedList"/>
    <dgm:cxn modelId="{30E02C5B-04B5-4465-9A25-2D2191D6C713}" type="presParOf" srcId="{1C073958-A48D-4ED5-A961-06DADDBB8C0A}" destId="{9563D221-CDDF-4DEC-947E-A67C6D73F324}" srcOrd="13" destOrd="0" presId="urn:microsoft.com/office/officeart/2008/layout/LinedList"/>
    <dgm:cxn modelId="{ABBDB8E3-5BB1-4466-92C8-525BE4BF9151}" type="presParOf" srcId="{9563D221-CDDF-4DEC-947E-A67C6D73F324}" destId="{D65FD7F5-B029-448F-A324-6CC53620CD6E}" srcOrd="0" destOrd="0" presId="urn:microsoft.com/office/officeart/2008/layout/LinedList"/>
    <dgm:cxn modelId="{F94860B9-DA27-4016-9019-30B0483B93E0}" type="presParOf" srcId="{9563D221-CDDF-4DEC-947E-A67C6D73F324}" destId="{E96D1D91-D3DB-44EC-9808-85D143839C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59B29A-CFE0-4952-A014-2AA3E8D2F1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E13629-CFB2-4361-B230-E23447697DDD}">
      <dgm:prSet/>
      <dgm:spPr/>
      <dgm:t>
        <a:bodyPr/>
        <a:lstStyle/>
        <a:p>
          <a:r>
            <a:rPr lang="en-US" dirty="0"/>
            <a:t>I</a:t>
          </a:r>
          <a:r>
            <a:rPr lang="en-US" baseline="0" dirty="0"/>
            <a:t> will  be offering an SCP application support session on Monday the 27</a:t>
          </a:r>
          <a:r>
            <a:rPr lang="en-US" baseline="30000" dirty="0"/>
            <a:t>th</a:t>
          </a:r>
          <a:r>
            <a:rPr lang="en-US" baseline="0" dirty="0"/>
            <a:t> of January periods 5 and 6 in the assembly hall </a:t>
          </a:r>
        </a:p>
        <a:p>
          <a:r>
            <a:rPr lang="en-US" baseline="0" dirty="0"/>
            <a:t>My email if you require further support is : cara.davidson@sds.co.uk</a:t>
          </a:r>
          <a:endParaRPr lang="en-US" dirty="0"/>
        </a:p>
      </dgm:t>
    </dgm:pt>
    <dgm:pt modelId="{7839ADC2-6A60-4C7A-B2C7-FFF09BCF7924}" type="parTrans" cxnId="{73A89D47-EE6B-4BF9-A035-F5396125F15B}">
      <dgm:prSet/>
      <dgm:spPr/>
      <dgm:t>
        <a:bodyPr/>
        <a:lstStyle/>
        <a:p>
          <a:endParaRPr lang="en-US"/>
        </a:p>
      </dgm:t>
    </dgm:pt>
    <dgm:pt modelId="{82807361-52DB-46C9-A6CE-8121F92574D2}" type="sibTrans" cxnId="{73A89D47-EE6B-4BF9-A035-F5396125F15B}">
      <dgm:prSet/>
      <dgm:spPr/>
      <dgm:t>
        <a:bodyPr/>
        <a:lstStyle/>
        <a:p>
          <a:endParaRPr lang="en-US"/>
        </a:p>
      </dgm:t>
    </dgm:pt>
    <dgm:pt modelId="{89468FC9-F59E-4CCD-B12A-31BEF09A75AB}" type="pres">
      <dgm:prSet presAssocID="{8659B29A-CFE0-4952-A014-2AA3E8D2F16C}" presName="hierChild1" presStyleCnt="0">
        <dgm:presLayoutVars>
          <dgm:chPref val="1"/>
          <dgm:dir/>
          <dgm:animOne val="branch"/>
          <dgm:animLvl val="lvl"/>
          <dgm:resizeHandles/>
        </dgm:presLayoutVars>
      </dgm:prSet>
      <dgm:spPr/>
    </dgm:pt>
    <dgm:pt modelId="{5CA7FEC7-0B97-4853-85DB-05811DE34D4E}" type="pres">
      <dgm:prSet presAssocID="{8EE13629-CFB2-4361-B230-E23447697DDD}" presName="hierRoot1" presStyleCnt="0"/>
      <dgm:spPr/>
    </dgm:pt>
    <dgm:pt modelId="{F8B6AEAF-7CCA-494B-8534-0D7DD2724056}" type="pres">
      <dgm:prSet presAssocID="{8EE13629-CFB2-4361-B230-E23447697DDD}" presName="composite" presStyleCnt="0"/>
      <dgm:spPr/>
    </dgm:pt>
    <dgm:pt modelId="{C6DFD242-F871-44D8-9526-754F084F0326}" type="pres">
      <dgm:prSet presAssocID="{8EE13629-CFB2-4361-B230-E23447697DDD}" presName="background" presStyleLbl="node0" presStyleIdx="0" presStyleCnt="1"/>
      <dgm:spPr/>
    </dgm:pt>
    <dgm:pt modelId="{C0E6EE44-1FC3-43C0-B567-77F775C24E5C}" type="pres">
      <dgm:prSet presAssocID="{8EE13629-CFB2-4361-B230-E23447697DDD}" presName="text" presStyleLbl="fgAcc0" presStyleIdx="0" presStyleCnt="1">
        <dgm:presLayoutVars>
          <dgm:chPref val="3"/>
        </dgm:presLayoutVars>
      </dgm:prSet>
      <dgm:spPr/>
    </dgm:pt>
    <dgm:pt modelId="{A11528D3-66A9-4453-9810-DB50242E0959}" type="pres">
      <dgm:prSet presAssocID="{8EE13629-CFB2-4361-B230-E23447697DDD}" presName="hierChild2" presStyleCnt="0"/>
      <dgm:spPr/>
    </dgm:pt>
  </dgm:ptLst>
  <dgm:cxnLst>
    <dgm:cxn modelId="{94CA523E-096E-4D75-8D11-CFE9B197A7F7}" type="presOf" srcId="{8EE13629-CFB2-4361-B230-E23447697DDD}" destId="{C0E6EE44-1FC3-43C0-B567-77F775C24E5C}" srcOrd="0" destOrd="0" presId="urn:microsoft.com/office/officeart/2005/8/layout/hierarchy1"/>
    <dgm:cxn modelId="{73A89D47-EE6B-4BF9-A035-F5396125F15B}" srcId="{8659B29A-CFE0-4952-A014-2AA3E8D2F16C}" destId="{8EE13629-CFB2-4361-B230-E23447697DDD}" srcOrd="0" destOrd="0" parTransId="{7839ADC2-6A60-4C7A-B2C7-FFF09BCF7924}" sibTransId="{82807361-52DB-46C9-A6CE-8121F92574D2}"/>
    <dgm:cxn modelId="{D01840FD-1FED-4E51-B8CC-06CF0997B782}" type="presOf" srcId="{8659B29A-CFE0-4952-A014-2AA3E8D2F16C}" destId="{89468FC9-F59E-4CCD-B12A-31BEF09A75AB}" srcOrd="0" destOrd="0" presId="urn:microsoft.com/office/officeart/2005/8/layout/hierarchy1"/>
    <dgm:cxn modelId="{502B00E7-FC90-4D85-9F80-799390118010}" type="presParOf" srcId="{89468FC9-F59E-4CCD-B12A-31BEF09A75AB}" destId="{5CA7FEC7-0B97-4853-85DB-05811DE34D4E}" srcOrd="0" destOrd="0" presId="urn:microsoft.com/office/officeart/2005/8/layout/hierarchy1"/>
    <dgm:cxn modelId="{76A5553D-5D8B-486E-A231-7C8132EA644F}" type="presParOf" srcId="{5CA7FEC7-0B97-4853-85DB-05811DE34D4E}" destId="{F8B6AEAF-7CCA-494B-8534-0D7DD2724056}" srcOrd="0" destOrd="0" presId="urn:microsoft.com/office/officeart/2005/8/layout/hierarchy1"/>
    <dgm:cxn modelId="{43523574-D2E5-469B-8CC8-A3CC56D943A4}" type="presParOf" srcId="{F8B6AEAF-7CCA-494B-8534-0D7DD2724056}" destId="{C6DFD242-F871-44D8-9526-754F084F0326}" srcOrd="0" destOrd="0" presId="urn:microsoft.com/office/officeart/2005/8/layout/hierarchy1"/>
    <dgm:cxn modelId="{11F9FD07-ABE1-4B81-9A11-C99A560AA5CE}" type="presParOf" srcId="{F8B6AEAF-7CCA-494B-8534-0D7DD2724056}" destId="{C0E6EE44-1FC3-43C0-B567-77F775C24E5C}" srcOrd="1" destOrd="0" presId="urn:microsoft.com/office/officeart/2005/8/layout/hierarchy1"/>
    <dgm:cxn modelId="{9A51587B-1CD5-4256-B46F-BA80FB72A360}" type="presParOf" srcId="{5CA7FEC7-0B97-4853-85DB-05811DE34D4E}" destId="{A11528D3-66A9-4453-9810-DB50242E09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EF248-E6E0-41CF-BE68-42BB2D9E62E1}">
      <dsp:nvSpPr>
        <dsp:cNvPr id="0" name=""/>
        <dsp:cNvSpPr/>
      </dsp:nvSpPr>
      <dsp:spPr>
        <a:xfrm>
          <a:off x="210311" y="0"/>
          <a:ext cx="5696712" cy="569671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06C3B-0064-4326-A4B2-FDA1C6F96FEF}">
      <dsp:nvSpPr>
        <dsp:cNvPr id="0" name=""/>
        <dsp:cNvSpPr/>
      </dsp:nvSpPr>
      <dsp:spPr>
        <a:xfrm>
          <a:off x="580598" y="370286"/>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Prepare students for applying to SCP courses or Foundation apprenticeships at college </a:t>
          </a:r>
          <a:endParaRPr lang="en-US" sz="2100" kern="1200" dirty="0"/>
        </a:p>
      </dsp:txBody>
      <dsp:txXfrm>
        <a:off x="691834" y="481522"/>
        <a:ext cx="2056212" cy="2056212"/>
      </dsp:txXfrm>
    </dsp:sp>
    <dsp:sp modelId="{85396B4B-A0ED-45E8-9403-30B66044574B}">
      <dsp:nvSpPr>
        <dsp:cNvPr id="0" name=""/>
        <dsp:cNvSpPr/>
      </dsp:nvSpPr>
      <dsp:spPr>
        <a:xfrm>
          <a:off x="3258052" y="370286"/>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Understand the process</a:t>
          </a:r>
          <a:endParaRPr lang="en-US" sz="2100" kern="1200"/>
        </a:p>
      </dsp:txBody>
      <dsp:txXfrm>
        <a:off x="3369288" y="481522"/>
        <a:ext cx="2056212" cy="2056212"/>
      </dsp:txXfrm>
    </dsp:sp>
    <dsp:sp modelId="{65D39FD1-A2C5-449E-883A-C819315D4B04}">
      <dsp:nvSpPr>
        <dsp:cNvPr id="0" name=""/>
        <dsp:cNvSpPr/>
      </dsp:nvSpPr>
      <dsp:spPr>
        <a:xfrm>
          <a:off x="580598" y="3047740"/>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Improving confidence on how to pick a course</a:t>
          </a:r>
          <a:endParaRPr lang="en-US" sz="2100" kern="1200"/>
        </a:p>
      </dsp:txBody>
      <dsp:txXfrm>
        <a:off x="691834" y="3158976"/>
        <a:ext cx="2056212" cy="2056212"/>
      </dsp:txXfrm>
    </dsp:sp>
    <dsp:sp modelId="{E121D620-6FD9-4F79-B609-68FF59B2C98D}">
      <dsp:nvSpPr>
        <dsp:cNvPr id="0" name=""/>
        <dsp:cNvSpPr/>
      </dsp:nvSpPr>
      <dsp:spPr>
        <a:xfrm>
          <a:off x="3258052" y="3047740"/>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How to write a personal statement</a:t>
          </a:r>
          <a:endParaRPr lang="en-US" sz="2100" kern="1200" dirty="0"/>
        </a:p>
      </dsp:txBody>
      <dsp:txXfrm>
        <a:off x="3369288" y="3158976"/>
        <a:ext cx="2056212" cy="2056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EC9A2-86A1-4AAC-97A4-062870EF876A}">
      <dsp:nvSpPr>
        <dsp:cNvPr id="0" name=""/>
        <dsp:cNvSpPr/>
      </dsp:nvSpPr>
      <dsp:spPr>
        <a:xfrm rot="5400000">
          <a:off x="-278724" y="305119"/>
          <a:ext cx="1858166" cy="130071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 </a:t>
          </a:r>
          <a:r>
            <a:rPr lang="en-GB" sz="1900" kern="1200" dirty="0">
              <a:latin typeface="Arial" panose="020B0604020202020204" pitchFamily="34" charset="0"/>
              <a:cs typeface="Arial" panose="020B0604020202020204" pitchFamily="34" charset="0"/>
            </a:rPr>
            <a:t>Course Selection</a:t>
          </a:r>
        </a:p>
      </dsp:txBody>
      <dsp:txXfrm rot="-5400000">
        <a:off x="1" y="676752"/>
        <a:ext cx="1300716" cy="557450"/>
      </dsp:txXfrm>
    </dsp:sp>
    <dsp:sp modelId="{58A409F5-F468-408C-A6AC-AE530572D217}">
      <dsp:nvSpPr>
        <dsp:cNvPr id="0" name=""/>
        <dsp:cNvSpPr/>
      </dsp:nvSpPr>
      <dsp:spPr>
        <a:xfrm rot="5400000">
          <a:off x="3178274" y="-1851163"/>
          <a:ext cx="1207807" cy="49629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dirty="0">
              <a:latin typeface="Arial" panose="020B0604020202020204" pitchFamily="34" charset="0"/>
              <a:cs typeface="Arial" panose="020B0604020202020204" pitchFamily="34" charset="0"/>
            </a:rPr>
            <a:t> </a:t>
          </a:r>
          <a:r>
            <a:rPr lang="en-GB" sz="1200" kern="1200" dirty="0">
              <a:latin typeface="Arial" panose="020B0604020202020204" pitchFamily="34" charset="0"/>
              <a:cs typeface="Arial" panose="020B0604020202020204" pitchFamily="34" charset="0"/>
            </a:rPr>
            <a:t>Courses open Tuesday the 14</a:t>
          </a:r>
          <a:r>
            <a:rPr lang="en-GB" sz="1200" kern="1200" baseline="30000" dirty="0">
              <a:latin typeface="Arial" panose="020B0604020202020204" pitchFamily="34" charset="0"/>
              <a:cs typeface="Arial" panose="020B0604020202020204" pitchFamily="34" charset="0"/>
            </a:rPr>
            <a:t>th</a:t>
          </a:r>
          <a:r>
            <a:rPr lang="en-GB" sz="1200" kern="1200" dirty="0">
              <a:latin typeface="Arial" panose="020B0604020202020204" pitchFamily="34" charset="0"/>
              <a:cs typeface="Arial" panose="020B0604020202020204" pitchFamily="34" charset="0"/>
            </a:rPr>
            <a:t> of  January. Remember you need to apply to the college for your chosen course (not just put it in your school choice)</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 Speak to your Careers adviser if you are unsure what you would like to study or want more info on what SCP or foundation apprenticeship courses there are</a:t>
          </a:r>
        </a:p>
      </dsp:txBody>
      <dsp:txXfrm rot="-5400000">
        <a:off x="1300716" y="85355"/>
        <a:ext cx="4903963" cy="1089887"/>
      </dsp:txXfrm>
    </dsp:sp>
    <dsp:sp modelId="{665A79E3-1714-492B-9AD1-1112FC4E6F82}">
      <dsp:nvSpPr>
        <dsp:cNvPr id="0" name=""/>
        <dsp:cNvSpPr/>
      </dsp:nvSpPr>
      <dsp:spPr>
        <a:xfrm rot="5400000">
          <a:off x="-278724" y="1982461"/>
          <a:ext cx="1858166" cy="130071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Application</a:t>
          </a:r>
        </a:p>
      </dsp:txBody>
      <dsp:txXfrm rot="-5400000">
        <a:off x="1" y="2354094"/>
        <a:ext cx="1300716" cy="557450"/>
      </dsp:txXfrm>
    </dsp:sp>
    <dsp:sp modelId="{3AE2B4AA-14C2-48AC-AA6B-9DCC723ED016}">
      <dsp:nvSpPr>
        <dsp:cNvPr id="0" name=""/>
        <dsp:cNvSpPr/>
      </dsp:nvSpPr>
      <dsp:spPr>
        <a:xfrm rot="5400000">
          <a:off x="3178274" y="-173821"/>
          <a:ext cx="1207807" cy="49629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Once submitted you will receive an email confirmation</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Some courses require a written task or assignment before an offer can be made. Look out for an email with further instructions as this could hold back your application if you miss it</a:t>
          </a:r>
        </a:p>
      </dsp:txBody>
      <dsp:txXfrm rot="-5400000">
        <a:off x="1300716" y="1762697"/>
        <a:ext cx="4903963" cy="1089887"/>
      </dsp:txXfrm>
    </dsp:sp>
    <dsp:sp modelId="{C061FB81-D736-4E95-89FC-1BC8956779E5}">
      <dsp:nvSpPr>
        <dsp:cNvPr id="0" name=""/>
        <dsp:cNvSpPr/>
      </dsp:nvSpPr>
      <dsp:spPr>
        <a:xfrm rot="5400000">
          <a:off x="-278724" y="3898852"/>
          <a:ext cx="1858166" cy="130071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Offer</a:t>
          </a:r>
        </a:p>
      </dsp:txBody>
      <dsp:txXfrm rot="-5400000">
        <a:off x="1" y="4270485"/>
        <a:ext cx="1300716" cy="557450"/>
      </dsp:txXfrm>
    </dsp:sp>
    <dsp:sp modelId="{3A68E5AC-EA52-40D3-AA37-7DDFB9920195}">
      <dsp:nvSpPr>
        <dsp:cNvPr id="0" name=""/>
        <dsp:cNvSpPr/>
      </dsp:nvSpPr>
      <dsp:spPr>
        <a:xfrm rot="5400000">
          <a:off x="2939224" y="1742569"/>
          <a:ext cx="1685906" cy="49629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Unconditional – means you have been accepted and have a guaranteed place on your course</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Conditional – means you must achieve further qualifications to meet certain criteria before you are accepted on the course, or need to complete a task. The conditions you will need to be will be listed in your conditional offer email</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Unsuccessful – Unfortunately you have not been accepted on to the course</a:t>
          </a:r>
        </a:p>
      </dsp:txBody>
      <dsp:txXfrm rot="-5400000">
        <a:off x="1300716" y="3463377"/>
        <a:ext cx="4880624" cy="1521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3F00-FFFE-4BE6-8D5F-638390698E7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3CA94-DCBA-4687-90BE-84740FF348E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Doing a foundation apprenticeship can lead to direct access to a range of full time college courses </a:t>
          </a:r>
          <a:endParaRPr lang="en-US" sz="2900" kern="1200" dirty="0"/>
        </a:p>
      </dsp:txBody>
      <dsp:txXfrm>
        <a:off x="0" y="2703"/>
        <a:ext cx="6900512" cy="1843578"/>
      </dsp:txXfrm>
    </dsp:sp>
    <dsp:sp modelId="{00EBFBBD-94DB-45CE-85DB-921B3C5A80CF}">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627C8-450E-4B83-81D7-C5A2611092E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It is also useful if you plan to do a modern or graduate apprenticeship after leaving school </a:t>
          </a:r>
          <a:endParaRPr lang="en-US" sz="2900" kern="1200" dirty="0"/>
        </a:p>
      </dsp:txBody>
      <dsp:txXfrm>
        <a:off x="0" y="1846281"/>
        <a:ext cx="6900512" cy="1843578"/>
      </dsp:txXfrm>
    </dsp:sp>
    <dsp:sp modelId="{BB6EBF0F-8668-4DBC-BD73-B835DBA0583A}">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43E25-5BC5-4308-840F-D7DE91ABBF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It can help with university applications as it counts as a higher and gives you skills and experience you can talk about in your personal statement </a:t>
          </a:r>
          <a:endParaRPr lang="en-US" sz="2900" kern="1200" dirty="0"/>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D996A-2E05-4233-A652-178D64213946}">
      <dsp:nvSpPr>
        <dsp:cNvPr id="0" name=""/>
        <dsp:cNvSpPr/>
      </dsp:nvSpPr>
      <dsp:spPr>
        <a:xfrm>
          <a:off x="0" y="5061052"/>
          <a:ext cx="9270999" cy="1107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looking to the future</a:t>
          </a:r>
        </a:p>
      </dsp:txBody>
      <dsp:txXfrm>
        <a:off x="0" y="5061052"/>
        <a:ext cx="9270999" cy="597906"/>
      </dsp:txXfrm>
    </dsp:sp>
    <dsp:sp modelId="{91996423-0625-4E6D-84F2-635FD58B8B83}">
      <dsp:nvSpPr>
        <dsp:cNvPr id="0" name=""/>
        <dsp:cNvSpPr/>
      </dsp:nvSpPr>
      <dsp:spPr>
        <a:xfrm>
          <a:off x="0" y="5636814"/>
          <a:ext cx="4635499" cy="5093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Where do you hope to go following this course? Don’t worry if you are not sure yet –you can just talk about looking forward to learning in a new environment etc</a:t>
          </a:r>
        </a:p>
      </dsp:txBody>
      <dsp:txXfrm>
        <a:off x="0" y="5636814"/>
        <a:ext cx="4635499" cy="509327"/>
      </dsp:txXfrm>
    </dsp:sp>
    <dsp:sp modelId="{9D5B38F6-4537-4096-A89A-F19A1A8D9DB4}">
      <dsp:nvSpPr>
        <dsp:cNvPr id="0" name=""/>
        <dsp:cNvSpPr/>
      </dsp:nvSpPr>
      <dsp:spPr>
        <a:xfrm>
          <a:off x="4635499" y="5636814"/>
          <a:ext cx="4635499" cy="5093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How</a:t>
          </a:r>
          <a:r>
            <a:rPr lang="en-GB" sz="1100" kern="1200" baseline="0" dirty="0">
              <a:latin typeface="Calibri Light" panose="020F0302020204030204"/>
            </a:rPr>
            <a:t> will this FA or SCP course be useful to you?</a:t>
          </a:r>
          <a:endParaRPr lang="en-GB" sz="1100" kern="1200" dirty="0">
            <a:latin typeface="Calibri Light" panose="020F0302020204030204"/>
          </a:endParaRPr>
        </a:p>
      </dsp:txBody>
      <dsp:txXfrm>
        <a:off x="4635499" y="5636814"/>
        <a:ext cx="4635499" cy="509327"/>
      </dsp:txXfrm>
    </dsp:sp>
    <dsp:sp modelId="{8B81E171-4BA0-416D-9403-FB0509F48071}">
      <dsp:nvSpPr>
        <dsp:cNvPr id="0" name=""/>
        <dsp:cNvSpPr/>
      </dsp:nvSpPr>
      <dsp:spPr>
        <a:xfrm rot="10800000">
          <a:off x="0" y="3374734"/>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Relevant Experience</a:t>
          </a:r>
          <a:endParaRPr lang="en-GB" sz="2100" kern="1200" dirty="0"/>
        </a:p>
      </dsp:txBody>
      <dsp:txXfrm rot="-10800000">
        <a:off x="0" y="3374734"/>
        <a:ext cx="9270999" cy="597727"/>
      </dsp:txXfrm>
    </dsp:sp>
    <dsp:sp modelId="{E43D23F2-91D6-44C5-9F45-1094DCC5D449}">
      <dsp:nvSpPr>
        <dsp:cNvPr id="0" name=""/>
        <dsp:cNvSpPr/>
      </dsp:nvSpPr>
      <dsp:spPr>
        <a:xfrm>
          <a:off x="0" y="3972461"/>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Do you have any work experience,volunteering part time jobs? </a:t>
          </a:r>
          <a:endParaRPr lang="en-GB" sz="1100" kern="1200" dirty="0"/>
        </a:p>
      </dsp:txBody>
      <dsp:txXfrm>
        <a:off x="0" y="3972461"/>
        <a:ext cx="4635499" cy="509175"/>
      </dsp:txXfrm>
    </dsp:sp>
    <dsp:sp modelId="{3EDF6674-7A44-4528-AF65-B25FA4AC39A9}">
      <dsp:nvSpPr>
        <dsp:cNvPr id="0" name=""/>
        <dsp:cNvSpPr/>
      </dsp:nvSpPr>
      <dsp:spPr>
        <a:xfrm>
          <a:off x="4635499" y="3972461"/>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How do your school subjects relate? What skills have they given you?</a:t>
          </a:r>
        </a:p>
      </dsp:txBody>
      <dsp:txXfrm>
        <a:off x="4635499" y="3972461"/>
        <a:ext cx="4635499" cy="509175"/>
      </dsp:txXfrm>
    </dsp:sp>
    <dsp:sp modelId="{B5E2097A-B3D3-4BFC-9B3B-4BDE63D110DD}">
      <dsp:nvSpPr>
        <dsp:cNvPr id="0" name=""/>
        <dsp:cNvSpPr/>
      </dsp:nvSpPr>
      <dsp:spPr>
        <a:xfrm rot="10800000">
          <a:off x="0" y="1688416"/>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Career Aspirations</a:t>
          </a:r>
          <a:endParaRPr lang="en-GB" sz="2100" kern="1200" dirty="0"/>
        </a:p>
      </dsp:txBody>
      <dsp:txXfrm rot="-10800000">
        <a:off x="0" y="1688416"/>
        <a:ext cx="9270999" cy="597727"/>
      </dsp:txXfrm>
    </dsp:sp>
    <dsp:sp modelId="{413B9BE3-86C6-48F2-A57A-72019F0040E1}">
      <dsp:nvSpPr>
        <dsp:cNvPr id="0" name=""/>
        <dsp:cNvSpPr/>
      </dsp:nvSpPr>
      <dsp:spPr>
        <a:xfrm>
          <a:off x="0" y="2286143"/>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What are your goals</a:t>
          </a:r>
          <a:endParaRPr lang="en-GB" sz="1100" kern="1200" dirty="0"/>
        </a:p>
      </dsp:txBody>
      <dsp:txXfrm>
        <a:off x="0" y="2286143"/>
        <a:ext cx="4635499" cy="509175"/>
      </dsp:txXfrm>
    </dsp:sp>
    <dsp:sp modelId="{445E7BFC-3B67-4224-9370-23895382C09A}">
      <dsp:nvSpPr>
        <dsp:cNvPr id="0" name=""/>
        <dsp:cNvSpPr/>
      </dsp:nvSpPr>
      <dsp:spPr>
        <a:xfrm>
          <a:off x="4635499" y="2286143"/>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How can this course help you achieve this</a:t>
          </a:r>
          <a:endParaRPr lang="en-GB" sz="1100" kern="1200" dirty="0"/>
        </a:p>
      </dsp:txBody>
      <dsp:txXfrm>
        <a:off x="4635499" y="2286143"/>
        <a:ext cx="4635499" cy="509175"/>
      </dsp:txXfrm>
    </dsp:sp>
    <dsp:sp modelId="{79E0100E-2B6E-4E15-806D-75F3F1B14382}">
      <dsp:nvSpPr>
        <dsp:cNvPr id="0" name=""/>
        <dsp:cNvSpPr/>
      </dsp:nvSpPr>
      <dsp:spPr>
        <a:xfrm rot="10800000">
          <a:off x="0" y="2097"/>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 Personal Statement</a:t>
          </a:r>
          <a:endParaRPr lang="en-GB" sz="2100" kern="1200" dirty="0"/>
        </a:p>
      </dsp:txBody>
      <dsp:txXfrm rot="-10800000">
        <a:off x="0" y="2097"/>
        <a:ext cx="9270999" cy="597727"/>
      </dsp:txXfrm>
    </dsp:sp>
    <dsp:sp modelId="{BA9747C2-CA2B-4C69-BB1E-7170B8A8BBF1}">
      <dsp:nvSpPr>
        <dsp:cNvPr id="0" name=""/>
        <dsp:cNvSpPr/>
      </dsp:nvSpPr>
      <dsp:spPr>
        <a:xfrm>
          <a:off x="0"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Why this course?</a:t>
          </a:r>
          <a:endParaRPr lang="en-GB" sz="1100" kern="1200" dirty="0"/>
        </a:p>
      </dsp:txBody>
      <dsp:txXfrm>
        <a:off x="0" y="599825"/>
        <a:ext cx="2317749" cy="509175"/>
      </dsp:txXfrm>
    </dsp:sp>
    <dsp:sp modelId="{A3C8B025-64A7-4702-81FE-B03CCE2D4912}">
      <dsp:nvSpPr>
        <dsp:cNvPr id="0" name=""/>
        <dsp:cNvSpPr/>
      </dsp:nvSpPr>
      <dsp:spPr>
        <a:xfrm>
          <a:off x="231774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Anything in particular you are excited to study (check modules)</a:t>
          </a:r>
          <a:endParaRPr lang="en-GB" sz="1100" kern="1200" dirty="0"/>
        </a:p>
      </dsp:txBody>
      <dsp:txXfrm>
        <a:off x="2317749" y="599825"/>
        <a:ext cx="2317749" cy="509175"/>
      </dsp:txXfrm>
    </dsp:sp>
    <dsp:sp modelId="{F315AE6C-C25F-48A4-84F7-C09CBC87ADA9}">
      <dsp:nvSpPr>
        <dsp:cNvPr id="0" name=""/>
        <dsp:cNvSpPr/>
      </dsp:nvSpPr>
      <dsp:spPr>
        <a:xfrm>
          <a:off x="463549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Any key skills and strengths you have that would make you a suitable candidate </a:t>
          </a:r>
        </a:p>
      </dsp:txBody>
      <dsp:txXfrm>
        <a:off x="4635499" y="599825"/>
        <a:ext cx="2317749" cy="509175"/>
      </dsp:txXfrm>
    </dsp:sp>
    <dsp:sp modelId="{70BF893E-ED09-41B8-AC8E-B71E464A5475}">
      <dsp:nvSpPr>
        <dsp:cNvPr id="0" name=""/>
        <dsp:cNvSpPr/>
      </dsp:nvSpPr>
      <dsp:spPr>
        <a:xfrm>
          <a:off x="695324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What skills do you have that relates to the course</a:t>
          </a:r>
        </a:p>
      </dsp:txBody>
      <dsp:txXfrm>
        <a:off x="6953249" y="599825"/>
        <a:ext cx="2317749" cy="509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6F9E8-B08C-40EB-939D-07AAEDFBC520}">
      <dsp:nvSpPr>
        <dsp:cNvPr id="0" name=""/>
        <dsp:cNvSpPr/>
      </dsp:nvSpPr>
      <dsp:spPr>
        <a:xfrm>
          <a:off x="0" y="212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4C327-264B-4181-BD3B-26CDDA3F4F7A}">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GB" sz="3700" kern="1200" dirty="0">
              <a:latin typeface="Calibri Light" panose="020F0302020204030204"/>
            </a:rPr>
            <a:t>You can watch this </a:t>
          </a:r>
          <a:r>
            <a:rPr lang="en-GB" sz="3700" kern="1200" dirty="0">
              <a:latin typeface="Calibri Light" panose="020F0302020204030204"/>
              <a:hlinkClick xmlns:r="http://schemas.openxmlformats.org/officeDocument/2006/relationships" r:id="rId1"/>
            </a:rPr>
            <a:t>video</a:t>
          </a:r>
          <a:r>
            <a:rPr lang="en-GB" sz="3700" kern="1200" dirty="0">
              <a:latin typeface="Calibri Light" panose="020F0302020204030204"/>
            </a:rPr>
            <a:t> from the college</a:t>
          </a:r>
          <a:endParaRPr lang="en-GB" sz="3700" kern="1200" dirty="0">
            <a:hlinkClick xmlns:r="http://schemas.openxmlformats.org/officeDocument/2006/relationships" r:id="rId2"/>
          </a:endParaRPr>
        </a:p>
      </dsp:txBody>
      <dsp:txXfrm>
        <a:off x="0" y="2125"/>
        <a:ext cx="10515600" cy="1449431"/>
      </dsp:txXfrm>
    </dsp:sp>
    <dsp:sp modelId="{287EF6FE-1006-4EA8-B52A-5A198C7B07AC}">
      <dsp:nvSpPr>
        <dsp:cNvPr id="0" name=""/>
        <dsp:cNvSpPr/>
      </dsp:nvSpPr>
      <dsp:spPr>
        <a:xfrm>
          <a:off x="0" y="14515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0057F-30D4-449B-B9EF-5B768E2C7705}">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GB" sz="3700" kern="1200" dirty="0">
              <a:latin typeface="Calibri Light" panose="020F0302020204030204"/>
            </a:rPr>
            <a:t>Contact your school careers adviser if you would like your personal statement checked or need further help</a:t>
          </a:r>
          <a:endParaRPr lang="en-GB" sz="3700" kern="1200" dirty="0"/>
        </a:p>
      </dsp:txBody>
      <dsp:txXfrm>
        <a:off x="0" y="1451556"/>
        <a:ext cx="10515600" cy="1449431"/>
      </dsp:txXfrm>
    </dsp:sp>
    <dsp:sp modelId="{C7D23DBB-A89E-40AA-99C5-C049E3B52660}">
      <dsp:nvSpPr>
        <dsp:cNvPr id="0" name=""/>
        <dsp:cNvSpPr/>
      </dsp:nvSpPr>
      <dsp:spPr>
        <a:xfrm>
          <a:off x="0" y="290098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13E39-86B3-4774-ADB2-3BB84DC454F0}">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ctr" defTabSz="1644650" rtl="0">
            <a:lnSpc>
              <a:spcPct val="90000"/>
            </a:lnSpc>
            <a:spcBef>
              <a:spcPct val="0"/>
            </a:spcBef>
            <a:spcAft>
              <a:spcPct val="35000"/>
            </a:spcAft>
            <a:buNone/>
          </a:pPr>
          <a:r>
            <a:rPr lang="en-GB" sz="3700" b="0" kern="1200" dirty="0"/>
            <a:t>Make</a:t>
          </a:r>
          <a:r>
            <a:rPr lang="en-GB" sz="3700" b="0" kern="1200" baseline="0" dirty="0"/>
            <a:t> sure to get your application within 6 weeks of the application open date</a:t>
          </a:r>
          <a:endParaRPr lang="en-GB" sz="3700" b="0" kern="1200" dirty="0"/>
        </a:p>
      </dsp:txBody>
      <dsp:txXfrm>
        <a:off x="0" y="2900987"/>
        <a:ext cx="10515600" cy="1449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4BA4-9029-4EF4-8997-887D9B38CC4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8B0A0-F7C3-4A1E-9AC7-51BB8046117D}">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b="1" kern="1200" dirty="0">
              <a:solidFill>
                <a:schemeClr val="tx1"/>
              </a:solidFill>
            </a:rPr>
            <a:t>When will I hear back? A</a:t>
          </a:r>
          <a:r>
            <a:rPr lang="en-US" sz="1500" b="0" kern="1200" dirty="0">
              <a:solidFill>
                <a:schemeClr val="tx1"/>
              </a:solidFill>
            </a:rPr>
            <a:t>pplications stay open for </a:t>
          </a:r>
          <a:r>
            <a:rPr lang="en-US" sz="1500" b="0" kern="1200" dirty="0" err="1">
              <a:solidFill>
                <a:schemeClr val="tx1"/>
              </a:solidFill>
            </a:rPr>
            <a:t>approx</a:t>
          </a:r>
          <a:r>
            <a:rPr lang="en-US" sz="1500" b="0" kern="1200" dirty="0">
              <a:solidFill>
                <a:schemeClr val="tx1"/>
              </a:solidFill>
            </a:rPr>
            <a:t> 6 weeks , after this you may receive an offer or a task to complete straight away or again it may take a few weeks. Keep an eye on your emails!</a:t>
          </a:r>
        </a:p>
      </dsp:txBody>
      <dsp:txXfrm>
        <a:off x="0" y="531"/>
        <a:ext cx="10515600" cy="621467"/>
      </dsp:txXfrm>
    </dsp:sp>
    <dsp:sp modelId="{BD7DDC60-CC64-4BE4-B084-113CA693F566}">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5C97-1EF7-45BE-856D-96C7BC605960}">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General help: </a:t>
          </a:r>
        </a:p>
        <a:p>
          <a:pPr marL="0" lvl="0" indent="0" algn="l" defTabSz="666750">
            <a:lnSpc>
              <a:spcPct val="90000"/>
            </a:lnSpc>
            <a:spcBef>
              <a:spcPct val="0"/>
            </a:spcBef>
            <a:spcAft>
              <a:spcPct val="35000"/>
            </a:spcAft>
            <a:buNone/>
          </a:pPr>
          <a:r>
            <a:rPr lang="en-US" sz="1500" b="0" kern="1200" dirty="0"/>
            <a:t>Please e-mail schools@edinburghcollege.ac.uk with your request. </a:t>
          </a:r>
          <a:r>
            <a:rPr lang="en-GB" sz="1500" b="0" kern="1200" dirty="0"/>
            <a:t> </a:t>
          </a:r>
        </a:p>
      </dsp:txBody>
      <dsp:txXfrm>
        <a:off x="0" y="621999"/>
        <a:ext cx="10515600" cy="621467"/>
      </dsp:txXfrm>
    </dsp:sp>
    <dsp:sp modelId="{B01D082F-34BC-4706-BCDF-E90E15FFECCA}">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5F4AA-2777-466B-AF80-504AF05442DD}">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endParaRPr lang="en-US" sz="1500" b="1" kern="1200" dirty="0"/>
        </a:p>
      </dsp:txBody>
      <dsp:txXfrm>
        <a:off x="0" y="1243467"/>
        <a:ext cx="10515600" cy="621467"/>
      </dsp:txXfrm>
    </dsp:sp>
    <dsp:sp modelId="{E2949479-5603-419D-9B2F-7BC47072E932}">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6EE82-CBD0-4C50-8A6C-5B5F6F9B009E}">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1" kern="1200" dirty="0"/>
            <a:t>SCP Helpline number : </a:t>
          </a:r>
        </a:p>
        <a:p>
          <a:pPr marL="0" lvl="0" indent="0" algn="l" defTabSz="666750" rtl="0">
            <a:lnSpc>
              <a:spcPct val="90000"/>
            </a:lnSpc>
            <a:spcBef>
              <a:spcPct val="0"/>
            </a:spcBef>
            <a:spcAft>
              <a:spcPct val="35000"/>
            </a:spcAft>
            <a:buNone/>
          </a:pPr>
          <a:r>
            <a:rPr lang="en-GB" sz="1500" b="0" kern="1200" dirty="0"/>
            <a:t>0131 297 8649</a:t>
          </a:r>
        </a:p>
      </dsp:txBody>
      <dsp:txXfrm>
        <a:off x="0" y="1864935"/>
        <a:ext cx="10515600" cy="621467"/>
      </dsp:txXfrm>
    </dsp:sp>
    <dsp:sp modelId="{CF662107-DA7A-4C44-A4EB-5CFFB83EDE0F}">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AAA40-C372-4DA4-9B5E-08B7C45F14FC}">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1" kern="1200" dirty="0"/>
            <a:t>What happens if I do not meet my conditions</a:t>
          </a:r>
          <a:r>
            <a:rPr lang="en-GB" sz="1500" b="1" kern="1200" dirty="0">
              <a:latin typeface="Calibri Light" panose="020F0302020204030204"/>
            </a:rPr>
            <a:t>: If</a:t>
          </a:r>
          <a:r>
            <a:rPr lang="en-GB" sz="1500" b="0" kern="1200" dirty="0">
              <a:latin typeface="Calibri Light" panose="020F0302020204030204"/>
            </a:rPr>
            <a:t> you do not meet your conditions it may be worth calling the helpline as sometimes you can still get a place or may be offered a place on another course</a:t>
          </a:r>
          <a:endParaRPr lang="en-US" sz="1500" b="1" kern="1200" dirty="0"/>
        </a:p>
      </dsp:txBody>
      <dsp:txXfrm>
        <a:off x="0" y="2486402"/>
        <a:ext cx="10515600" cy="621467"/>
      </dsp:txXfrm>
    </dsp:sp>
    <dsp:sp modelId="{672145C8-8069-4A46-AA6A-FD796185E037}">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E0BD0-F871-4C91-A2BE-9DB42B7B63D6}">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1" kern="1200" dirty="0"/>
            <a:t>What happens if I change my mind and don’t want to go to college</a:t>
          </a:r>
          <a:r>
            <a:rPr lang="en-GB" sz="1500" b="0" kern="1200" dirty="0">
              <a:latin typeface="Calibri Light" panose="020F0302020204030204"/>
            </a:rPr>
            <a:t>: its ok to change your mind! You can just contact the college using the number or email  above and let them know </a:t>
          </a:r>
          <a:endParaRPr lang="en-US" sz="1500" b="0" kern="1200" dirty="0"/>
        </a:p>
      </dsp:txBody>
      <dsp:txXfrm>
        <a:off x="0" y="3107870"/>
        <a:ext cx="10515600" cy="621467"/>
      </dsp:txXfrm>
    </dsp:sp>
    <dsp:sp modelId="{F9558ED9-40D8-4F3C-8CB9-6DC1F98846CC}">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FD7F5-B029-448F-A324-6CC53620CD6E}">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endParaRPr lang="en-US" sz="1500" b="1" kern="1200" dirty="0"/>
        </a:p>
      </dsp:txBody>
      <dsp:txXfrm>
        <a:off x="0" y="3729338"/>
        <a:ext cx="10515600" cy="62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D242-F871-44D8-9526-754F084F0326}">
      <dsp:nvSpPr>
        <dsp:cNvPr id="0" name=""/>
        <dsp:cNvSpPr/>
      </dsp:nvSpPr>
      <dsp:spPr>
        <a:xfrm>
          <a:off x="2699942" y="2514"/>
          <a:ext cx="4975150" cy="31592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6EE44-1FC3-43C0-B567-77F775C24E5C}">
      <dsp:nvSpPr>
        <dsp:cNvPr id="0" name=""/>
        <dsp:cNvSpPr/>
      </dsp:nvSpPr>
      <dsp:spPr>
        <a:xfrm>
          <a:off x="3252736" y="527669"/>
          <a:ext cx="4975150" cy="31592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a:t>
          </a:r>
          <a:r>
            <a:rPr lang="en-US" sz="2500" kern="1200" baseline="0" dirty="0"/>
            <a:t> will  be offering an SCP application support session on Monday the 27</a:t>
          </a:r>
          <a:r>
            <a:rPr lang="en-US" sz="2500" kern="1200" baseline="30000" dirty="0"/>
            <a:t>th</a:t>
          </a:r>
          <a:r>
            <a:rPr lang="en-US" sz="2500" kern="1200" baseline="0" dirty="0"/>
            <a:t> of January periods 5 and 6 in the assembly hall </a:t>
          </a:r>
        </a:p>
        <a:p>
          <a:pPr marL="0" lvl="0" indent="0" algn="ctr" defTabSz="1111250">
            <a:lnSpc>
              <a:spcPct val="90000"/>
            </a:lnSpc>
            <a:spcBef>
              <a:spcPct val="0"/>
            </a:spcBef>
            <a:spcAft>
              <a:spcPct val="35000"/>
            </a:spcAft>
            <a:buNone/>
          </a:pPr>
          <a:r>
            <a:rPr lang="en-US" sz="2500" kern="1200" baseline="0" dirty="0"/>
            <a:t>My email if you require further support is : cara.davidson@sds.co.uk</a:t>
          </a:r>
          <a:endParaRPr lang="en-US" sz="2500" kern="1200" dirty="0"/>
        </a:p>
      </dsp:txBody>
      <dsp:txXfrm>
        <a:off x="3345266" y="620199"/>
        <a:ext cx="4790090" cy="297416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3F97D-3C5D-43C0-A3F7-EDCC9725F8AD}" type="datetimeFigureOut">
              <a:rPr lang="en-GB"/>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55E22-1068-4B80-9AC2-89430F96DF30}" type="slidenum">
              <a:rPr lang="en-GB"/>
              <a:t>‹#›</a:t>
            </a:fld>
            <a:endParaRPr lang="en-GB"/>
          </a:p>
        </p:txBody>
      </p:sp>
    </p:spTree>
    <p:extLst>
      <p:ext uri="{BB962C8B-B14F-4D97-AF65-F5344CB8AC3E}">
        <p14:creationId xmlns:p14="http://schemas.microsoft.com/office/powerpoint/2010/main" val="241914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a:t>
            </a:fld>
            <a:endParaRPr lang="en-GB"/>
          </a:p>
        </p:txBody>
      </p:sp>
    </p:spTree>
    <p:extLst>
      <p:ext uri="{BB962C8B-B14F-4D97-AF65-F5344CB8AC3E}">
        <p14:creationId xmlns:p14="http://schemas.microsoft.com/office/powerpoint/2010/main" val="142973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ccara</a:t>
            </a:r>
          </a:p>
        </p:txBody>
      </p:sp>
      <p:sp>
        <p:nvSpPr>
          <p:cNvPr id="4" name="Slide Number Placeholder 3"/>
          <p:cNvSpPr>
            <a:spLocks noGrp="1"/>
          </p:cNvSpPr>
          <p:nvPr>
            <p:ph type="sldNum" sz="quarter" idx="5"/>
          </p:nvPr>
        </p:nvSpPr>
        <p:spPr/>
        <p:txBody>
          <a:bodyPr/>
          <a:lstStyle/>
          <a:p>
            <a:fld id="{B3E55E22-1068-4B80-9AC2-89430F96DF30}" type="slidenum">
              <a:rPr lang="en-GB"/>
              <a:t>11</a:t>
            </a:fld>
            <a:endParaRPr lang="en-GB"/>
          </a:p>
        </p:txBody>
      </p:sp>
    </p:spTree>
    <p:extLst>
      <p:ext uri="{BB962C8B-B14F-4D97-AF65-F5344CB8AC3E}">
        <p14:creationId xmlns:p14="http://schemas.microsoft.com/office/powerpoint/2010/main" val="301588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12</a:t>
            </a:fld>
            <a:endParaRPr lang="en-GB"/>
          </a:p>
        </p:txBody>
      </p:sp>
    </p:spTree>
    <p:extLst>
      <p:ext uri="{BB962C8B-B14F-4D97-AF65-F5344CB8AC3E}">
        <p14:creationId xmlns:p14="http://schemas.microsoft.com/office/powerpoint/2010/main" val="290427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15</a:t>
            </a:fld>
            <a:endParaRPr lang="en-GB"/>
          </a:p>
        </p:txBody>
      </p:sp>
    </p:spTree>
    <p:extLst>
      <p:ext uri="{BB962C8B-B14F-4D97-AF65-F5344CB8AC3E}">
        <p14:creationId xmlns:p14="http://schemas.microsoft.com/office/powerpoint/2010/main" val="382988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Caras</a:t>
            </a:r>
          </a:p>
        </p:txBody>
      </p:sp>
      <p:sp>
        <p:nvSpPr>
          <p:cNvPr id="4" name="Slide Number Placeholder 3"/>
          <p:cNvSpPr>
            <a:spLocks noGrp="1"/>
          </p:cNvSpPr>
          <p:nvPr>
            <p:ph type="sldNum" sz="quarter" idx="5"/>
          </p:nvPr>
        </p:nvSpPr>
        <p:spPr/>
        <p:txBody>
          <a:bodyPr/>
          <a:lstStyle/>
          <a:p>
            <a:fld id="{B3E55E22-1068-4B80-9AC2-89430F96DF30}" type="slidenum">
              <a:rPr lang="en-GB"/>
              <a:t>17</a:t>
            </a:fld>
            <a:endParaRPr lang="en-GB"/>
          </a:p>
        </p:txBody>
      </p:sp>
    </p:spTree>
    <p:extLst>
      <p:ext uri="{BB962C8B-B14F-4D97-AF65-F5344CB8AC3E}">
        <p14:creationId xmlns:p14="http://schemas.microsoft.com/office/powerpoint/2010/main" val="175348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Caras</a:t>
            </a:r>
          </a:p>
        </p:txBody>
      </p:sp>
      <p:sp>
        <p:nvSpPr>
          <p:cNvPr id="4" name="Slide Number Placeholder 3"/>
          <p:cNvSpPr>
            <a:spLocks noGrp="1"/>
          </p:cNvSpPr>
          <p:nvPr>
            <p:ph type="sldNum" sz="quarter" idx="5"/>
          </p:nvPr>
        </p:nvSpPr>
        <p:spPr/>
        <p:txBody>
          <a:bodyPr/>
          <a:lstStyle/>
          <a:p>
            <a:fld id="{B3E55E22-1068-4B80-9AC2-89430F96DF30}" type="slidenum">
              <a:rPr lang="en-GB"/>
              <a:t>18</a:t>
            </a:fld>
            <a:endParaRPr lang="en-GB"/>
          </a:p>
        </p:txBody>
      </p:sp>
    </p:spTree>
    <p:extLst>
      <p:ext uri="{BB962C8B-B14F-4D97-AF65-F5344CB8AC3E}">
        <p14:creationId xmlns:p14="http://schemas.microsoft.com/office/powerpoint/2010/main" val="370285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19</a:t>
            </a:fld>
            <a:endParaRPr lang="en-GB"/>
          </a:p>
        </p:txBody>
      </p:sp>
    </p:spTree>
    <p:extLst>
      <p:ext uri="{BB962C8B-B14F-4D97-AF65-F5344CB8AC3E}">
        <p14:creationId xmlns:p14="http://schemas.microsoft.com/office/powerpoint/2010/main" val="40480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2</a:t>
            </a:fld>
            <a:endParaRPr lang="en-GB"/>
          </a:p>
        </p:txBody>
      </p:sp>
    </p:spTree>
    <p:extLst>
      <p:ext uri="{BB962C8B-B14F-4D97-AF65-F5344CB8AC3E}">
        <p14:creationId xmlns:p14="http://schemas.microsoft.com/office/powerpoint/2010/main" val="308503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3</a:t>
            </a:fld>
            <a:endParaRPr lang="en-GB"/>
          </a:p>
        </p:txBody>
      </p:sp>
    </p:spTree>
    <p:extLst>
      <p:ext uri="{BB962C8B-B14F-4D97-AF65-F5344CB8AC3E}">
        <p14:creationId xmlns:p14="http://schemas.microsoft.com/office/powerpoint/2010/main" val="107112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4</a:t>
            </a:fld>
            <a:endParaRPr lang="en-GB"/>
          </a:p>
        </p:txBody>
      </p:sp>
    </p:spTree>
    <p:extLst>
      <p:ext uri="{BB962C8B-B14F-4D97-AF65-F5344CB8AC3E}">
        <p14:creationId xmlns:p14="http://schemas.microsoft.com/office/powerpoint/2010/main" val="416281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Silvia </a:t>
            </a:r>
          </a:p>
        </p:txBody>
      </p:sp>
      <p:sp>
        <p:nvSpPr>
          <p:cNvPr id="4" name="Slide Number Placeholder 3"/>
          <p:cNvSpPr>
            <a:spLocks noGrp="1"/>
          </p:cNvSpPr>
          <p:nvPr>
            <p:ph type="sldNum" sz="quarter" idx="5"/>
          </p:nvPr>
        </p:nvSpPr>
        <p:spPr/>
        <p:txBody>
          <a:bodyPr/>
          <a:lstStyle/>
          <a:p>
            <a:fld id="{B3E55E22-1068-4B80-9AC2-89430F96DF30}" type="slidenum">
              <a:rPr lang="en-GB"/>
              <a:t>5</a:t>
            </a:fld>
            <a:endParaRPr lang="en-GB"/>
          </a:p>
        </p:txBody>
      </p:sp>
    </p:spTree>
    <p:extLst>
      <p:ext uri="{BB962C8B-B14F-4D97-AF65-F5344CB8AC3E}">
        <p14:creationId xmlns:p14="http://schemas.microsoft.com/office/powerpoint/2010/main" val="274809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6</a:t>
            </a:fld>
            <a:endParaRPr lang="en-GB"/>
          </a:p>
        </p:txBody>
      </p:sp>
    </p:spTree>
    <p:extLst>
      <p:ext uri="{BB962C8B-B14F-4D97-AF65-F5344CB8AC3E}">
        <p14:creationId xmlns:p14="http://schemas.microsoft.com/office/powerpoint/2010/main" val="341386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8</a:t>
            </a:fld>
            <a:endParaRPr lang="en-GB"/>
          </a:p>
        </p:txBody>
      </p:sp>
    </p:spTree>
    <p:extLst>
      <p:ext uri="{BB962C8B-B14F-4D97-AF65-F5344CB8AC3E}">
        <p14:creationId xmlns:p14="http://schemas.microsoft.com/office/powerpoint/2010/main" val="17207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9</a:t>
            </a:fld>
            <a:endParaRPr lang="en-GB"/>
          </a:p>
        </p:txBody>
      </p:sp>
    </p:spTree>
    <p:extLst>
      <p:ext uri="{BB962C8B-B14F-4D97-AF65-F5344CB8AC3E}">
        <p14:creationId xmlns:p14="http://schemas.microsoft.com/office/powerpoint/2010/main" val="301132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10</a:t>
            </a:fld>
            <a:endParaRPr lang="en-GB"/>
          </a:p>
        </p:txBody>
      </p:sp>
    </p:spTree>
    <p:extLst>
      <p:ext uri="{BB962C8B-B14F-4D97-AF65-F5344CB8AC3E}">
        <p14:creationId xmlns:p14="http://schemas.microsoft.com/office/powerpoint/2010/main" val="194613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0DAD-3936-4701-8BD2-8A44EC276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C9B23B-2944-4FC0-844E-653093A5D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8A974-B360-4D41-AEBC-FC50BF8F1349}"/>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86EC04AD-6E8A-405B-A375-84169F171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879799-1F7F-431A-A0BE-E3D8EE4D345D}"/>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2767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39B2-8FC4-428A-AE3B-01C1EB01D5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601E3F-2168-40E0-8660-6EAD681417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5DFD7-65D9-401C-825F-10FB6E33AE8F}"/>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66BC1733-98BE-42E1-9CBD-85CF199C3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62B36-C2F7-42EE-8127-98DD8045DAAF}"/>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9377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0C68E-A564-40E2-814A-DAC23E710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48FE90-72E3-4A6B-90F1-C89FBE97F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726F3-7C23-4CFB-8B32-753CC2DD85A4}"/>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41F290E7-1A1B-4DAB-B7C1-2D8CBEA7E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594C2-B0C3-4E44-9939-2D80FEB219BF}"/>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8923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8A28-D0B9-4E0C-A81E-1B6C4DCB37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4D5FA4-F8E4-4961-888D-A7E1C301B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250A7-8E83-4DAD-A908-B8BCFD6F3726}"/>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5DF3B1D3-BF39-46FB-98FB-4DE3D94236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4DB6A-318A-4D60-9AD6-8E516AC0815E}"/>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86372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F402-E244-4853-9FF1-C2A7244A4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D2984A-22F7-42BB-9635-676C410DF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56E15-BCC2-49BA-A26C-D0FD9FDAD8EF}"/>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833BAAA9-DE1D-469D-A54C-3CB231AB0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7935F-51EF-4C5D-8E33-55D164E00B03}"/>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81576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4D67-0A1D-40FA-B7C0-EF6A1761B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59896F-1737-4027-B4C7-CAA20BB4A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5EF0DA-3058-4117-B4EC-155F9EB79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56A116-E178-422E-81C6-D6B994C99B36}"/>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6" name="Footer Placeholder 5">
            <a:extLst>
              <a:ext uri="{FF2B5EF4-FFF2-40B4-BE49-F238E27FC236}">
                <a16:creationId xmlns:a16="http://schemas.microsoft.com/office/drawing/2014/main" id="{8C38B000-F215-4D12-9B34-2350A8E52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F2FD2F-9C35-4148-BB77-C796E72A170A}"/>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785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4F60-306C-40FB-90A9-B0FB030BB9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B0E03A-EA89-424A-A249-81EEA1AFE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C94BA-0CD8-449C-8ADE-1D0B05719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B4A2A-FFAF-4137-9605-1337B4481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6DC8B-7C16-4DDC-B033-4BA9C31BB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DC8EEB-8307-4DAC-9901-73D86ABCB343}"/>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8" name="Footer Placeholder 7">
            <a:extLst>
              <a:ext uri="{FF2B5EF4-FFF2-40B4-BE49-F238E27FC236}">
                <a16:creationId xmlns:a16="http://schemas.microsoft.com/office/drawing/2014/main" id="{BBABA1FE-9244-480F-8D8C-73A06EB9C2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7EE2D4-513E-47B8-BB3F-961E6FE73D90}"/>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63704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F9C0-16BD-4EA7-B64D-A004C319FB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BAB0ED-8901-4D73-A80C-49E169E47257}"/>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4" name="Footer Placeholder 3">
            <a:extLst>
              <a:ext uri="{FF2B5EF4-FFF2-40B4-BE49-F238E27FC236}">
                <a16:creationId xmlns:a16="http://schemas.microsoft.com/office/drawing/2014/main" id="{34E2BBB1-BA71-446B-8F8E-FDFEC24A3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68E8CF-B11D-475E-A6C9-CB49B6B1DEB2}"/>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3646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1F9A1-AACD-4C13-997B-EE59D7F6703F}"/>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3" name="Footer Placeholder 2">
            <a:extLst>
              <a:ext uri="{FF2B5EF4-FFF2-40B4-BE49-F238E27FC236}">
                <a16:creationId xmlns:a16="http://schemas.microsoft.com/office/drawing/2014/main" id="{B12C5E2E-2A9C-4374-8D6E-98CD08D8B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A3BEFB-7B86-4292-B54C-945CEC58108B}"/>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296663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906-3675-4C54-A343-0E9FB12D1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13039-1841-4458-BAF9-10C07C3E9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A7E6D6-65DA-426B-8E08-ED91DDDD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26015-4BB6-4B38-8244-CFA24365F6B1}"/>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6" name="Footer Placeholder 5">
            <a:extLst>
              <a:ext uri="{FF2B5EF4-FFF2-40B4-BE49-F238E27FC236}">
                <a16:creationId xmlns:a16="http://schemas.microsoft.com/office/drawing/2014/main" id="{ACDDCF18-0621-436F-9001-166AAD143F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EFA05-EBD3-454B-8963-720AB5415F3C}"/>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40229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765A-1497-4211-A82C-D9B55FE2D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B61F79-75BD-4D90-A294-766689FCA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D8D81E-F6AD-4662-88F6-60C86DC2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C2B5C-909E-4657-87E2-5C12EFDA86D2}"/>
              </a:ext>
            </a:extLst>
          </p:cNvPr>
          <p:cNvSpPr>
            <a:spLocks noGrp="1"/>
          </p:cNvSpPr>
          <p:nvPr>
            <p:ph type="dt" sz="half" idx="10"/>
          </p:nvPr>
        </p:nvSpPr>
        <p:spPr/>
        <p:txBody>
          <a:bodyPr/>
          <a:lstStyle/>
          <a:p>
            <a:fld id="{5025F657-C1C3-42AD-ACDC-BDFBCD3C2FF4}" type="datetimeFigureOut">
              <a:rPr lang="en-GB" smtClean="0"/>
              <a:t>07/01/2025</a:t>
            </a:fld>
            <a:endParaRPr lang="en-GB"/>
          </a:p>
        </p:txBody>
      </p:sp>
      <p:sp>
        <p:nvSpPr>
          <p:cNvPr id="6" name="Footer Placeholder 5">
            <a:extLst>
              <a:ext uri="{FF2B5EF4-FFF2-40B4-BE49-F238E27FC236}">
                <a16:creationId xmlns:a16="http://schemas.microsoft.com/office/drawing/2014/main" id="{EAC3BD26-58D9-44F9-A595-AAF9DFD62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71B57F-B816-4249-9E26-23403FCB8870}"/>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36484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CEA12-4E80-4AB5-A5CD-D0255DE35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B1080A-5BBB-4156-9C32-C298C7DCF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01A2C-F0F8-4C81-A0EA-FFB994D05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5F657-C1C3-42AD-ACDC-BDFBCD3C2FF4}" type="datetimeFigureOut">
              <a:rPr lang="en-GB" smtClean="0"/>
              <a:t>07/01/2025</a:t>
            </a:fld>
            <a:endParaRPr lang="en-GB"/>
          </a:p>
        </p:txBody>
      </p:sp>
      <p:sp>
        <p:nvSpPr>
          <p:cNvPr id="5" name="Footer Placeholder 4">
            <a:extLst>
              <a:ext uri="{FF2B5EF4-FFF2-40B4-BE49-F238E27FC236}">
                <a16:creationId xmlns:a16="http://schemas.microsoft.com/office/drawing/2014/main" id="{120D353B-63A0-48AE-9D13-B1A62E900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23366-35F1-468A-AAE3-88701BD34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52D7F-ACAD-49D2-AF1E-A08EA158EDEB}" type="slidenum">
              <a:rPr lang="en-GB" smtClean="0"/>
              <a:t>‹#›</a:t>
            </a:fld>
            <a:endParaRPr lang="en-GB"/>
          </a:p>
        </p:txBody>
      </p:sp>
    </p:spTree>
    <p:extLst>
      <p:ext uri="{BB962C8B-B14F-4D97-AF65-F5344CB8AC3E}">
        <p14:creationId xmlns:p14="http://schemas.microsoft.com/office/powerpoint/2010/main" val="269375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pprenticeships.scot/become-an-apprentice/foundation-apprenticeshi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pprenticeships.scot/become-an-apprentice/graduate-apprenticeship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dinburghcollege.ac.uk/courses/for-school-pupi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Freeform: Shape 6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 name="Freeform: Shape 7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0D1AB5-FBC5-419A-A17D-C18426B89318}"/>
              </a:ext>
            </a:extLst>
          </p:cNvPr>
          <p:cNvSpPr>
            <a:spLocks noGrp="1"/>
          </p:cNvSpPr>
          <p:nvPr>
            <p:ph type="ctrTitle"/>
          </p:nvPr>
        </p:nvSpPr>
        <p:spPr>
          <a:xfrm>
            <a:off x="1524003" y="1999615"/>
            <a:ext cx="9144000" cy="2764028"/>
          </a:xfrm>
        </p:spPr>
        <p:txBody>
          <a:bodyPr anchor="ctr">
            <a:normAutofit fontScale="90000"/>
          </a:bodyPr>
          <a:lstStyle/>
          <a:p>
            <a:r>
              <a:rPr lang="en-GB" sz="7200" dirty="0">
                <a:cs typeface="Calibri Light"/>
              </a:rPr>
              <a:t>Applying to Edinburgh College</a:t>
            </a:r>
            <a:br>
              <a:rPr lang="en-GB" sz="7200" dirty="0">
                <a:cs typeface="Calibri Light"/>
              </a:rPr>
            </a:br>
            <a:br>
              <a:rPr lang="en-GB" sz="7200" dirty="0">
                <a:cs typeface="Calibri Light"/>
              </a:rPr>
            </a:br>
            <a:r>
              <a:rPr lang="en-GB" sz="3600" dirty="0">
                <a:cs typeface="Calibri Light"/>
              </a:rPr>
              <a:t>SCP and Foundation apprenticeships </a:t>
            </a:r>
          </a:p>
        </p:txBody>
      </p:sp>
      <p:sp>
        <p:nvSpPr>
          <p:cNvPr id="3" name="Subtitle 2">
            <a:extLst>
              <a:ext uri="{FF2B5EF4-FFF2-40B4-BE49-F238E27FC236}">
                <a16:creationId xmlns:a16="http://schemas.microsoft.com/office/drawing/2014/main" id="{12BC6F15-0A3C-47D9-BA12-7AE8D5407D11}"/>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r>
              <a:rPr lang="en-GB" sz="2800" dirty="0">
                <a:cs typeface="Calibri"/>
              </a:rPr>
              <a:t>Cara Davidson –Boroughmuir High School </a:t>
            </a:r>
          </a:p>
        </p:txBody>
      </p:sp>
      <p:sp>
        <p:nvSpPr>
          <p:cNvPr id="73" name="Rectangle 7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9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a:xfrm>
            <a:off x="630936" y="639520"/>
            <a:ext cx="3429000" cy="1719072"/>
          </a:xfrm>
        </p:spPr>
        <p:txBody>
          <a:bodyPr anchor="b">
            <a:normAutofit/>
          </a:bodyPr>
          <a:lstStyle/>
          <a:p>
            <a:r>
              <a:rPr lang="en-GB" sz="5400">
                <a:cs typeface="Calibri Light"/>
              </a:rPr>
              <a:t>How to apply </a:t>
            </a:r>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1852D3-936C-4905-9FDF-3109826C4DAB}"/>
              </a:ext>
            </a:extLst>
          </p:cNvPr>
          <p:cNvSpPr>
            <a:spLocks noGrp="1"/>
          </p:cNvSpPr>
          <p:nvPr>
            <p:ph idx="1"/>
          </p:nvPr>
        </p:nvSpPr>
        <p:spPr>
          <a:xfrm>
            <a:off x="630936" y="2807208"/>
            <a:ext cx="1154321" cy="3410712"/>
          </a:xfrm>
        </p:spPr>
        <p:txBody>
          <a:bodyPr anchor="t">
            <a:normAutofit/>
          </a:bodyPr>
          <a:lstStyle/>
          <a:p>
            <a:pPr marL="0" indent="0">
              <a:buNone/>
            </a:pPr>
            <a:endParaRPr lang="en-GB" sz="2200" dirty="0"/>
          </a:p>
          <a:p>
            <a:pPr marL="0" indent="0">
              <a:buNone/>
            </a:pPr>
            <a:r>
              <a:rPr lang="en-GB" sz="2200" dirty="0"/>
              <a:t>Click apply now  button </a:t>
            </a:r>
          </a:p>
          <a:p>
            <a:pPr marL="0" indent="0">
              <a:buNone/>
            </a:pPr>
            <a:endParaRPr lang="en-GB" sz="2200" dirty="0"/>
          </a:p>
        </p:txBody>
      </p:sp>
      <p:pic>
        <p:nvPicPr>
          <p:cNvPr id="11" name="Picture 10">
            <a:extLst>
              <a:ext uri="{FF2B5EF4-FFF2-40B4-BE49-F238E27FC236}">
                <a16:creationId xmlns:a16="http://schemas.microsoft.com/office/drawing/2014/main" id="{053C8270-3F03-4AF1-B79B-5AE1CE85A01E}"/>
              </a:ext>
            </a:extLst>
          </p:cNvPr>
          <p:cNvPicPr>
            <a:picLocks noChangeAspect="1"/>
          </p:cNvPicPr>
          <p:nvPr/>
        </p:nvPicPr>
        <p:blipFill rotWithShape="1">
          <a:blip r:embed="rId3"/>
          <a:srcRect t="13541" b="9931"/>
          <a:stretch/>
        </p:blipFill>
        <p:spPr>
          <a:xfrm>
            <a:off x="2640447" y="1499056"/>
            <a:ext cx="9551553" cy="4111655"/>
          </a:xfrm>
          <a:prstGeom prst="rect">
            <a:avLst/>
          </a:prstGeom>
        </p:spPr>
      </p:pic>
    </p:spTree>
    <p:extLst>
      <p:ext uri="{BB962C8B-B14F-4D97-AF65-F5344CB8AC3E}">
        <p14:creationId xmlns:p14="http://schemas.microsoft.com/office/powerpoint/2010/main" val="219958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dirty="0">
                <a:cs typeface="Calibri Light"/>
              </a:rPr>
              <a:t>Application Step by Step</a:t>
            </a:r>
            <a:endParaRPr lang="en-GB" dirty="0"/>
          </a:p>
        </p:txBody>
      </p:sp>
      <p:sp>
        <p:nvSpPr>
          <p:cNvPr id="6" name="TextBox 5">
            <a:extLst>
              <a:ext uri="{FF2B5EF4-FFF2-40B4-BE49-F238E27FC236}">
                <a16:creationId xmlns:a16="http://schemas.microsoft.com/office/drawing/2014/main" id="{EB9FA0BB-7D1F-4B26-9322-298C811C4932}"/>
              </a:ext>
            </a:extLst>
          </p:cNvPr>
          <p:cNvSpPr txBox="1"/>
          <p:nvPr/>
        </p:nvSpPr>
        <p:spPr>
          <a:xfrm>
            <a:off x="4051539" y="6123543"/>
            <a:ext cx="1938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Click new user</a:t>
            </a:r>
          </a:p>
        </p:txBody>
      </p:sp>
      <p:pic>
        <p:nvPicPr>
          <p:cNvPr id="8" name="Picture 8" descr="Graphical user interface, application&#10;&#10;Description automatically generated">
            <a:extLst>
              <a:ext uri="{FF2B5EF4-FFF2-40B4-BE49-F238E27FC236}">
                <a16:creationId xmlns:a16="http://schemas.microsoft.com/office/drawing/2014/main" id="{C6AA1E1E-384E-4E0D-BED2-C5792BC4F3A3}"/>
              </a:ext>
            </a:extLst>
          </p:cNvPr>
          <p:cNvPicPr>
            <a:picLocks noGrp="1" noChangeAspect="1"/>
          </p:cNvPicPr>
          <p:nvPr>
            <p:ph idx="1"/>
          </p:nvPr>
        </p:nvPicPr>
        <p:blipFill rotWithShape="1">
          <a:blip r:embed="rId3"/>
          <a:srcRect t="13235" r="185" b="6601"/>
          <a:stretch/>
        </p:blipFill>
        <p:spPr>
          <a:xfrm>
            <a:off x="914400" y="1420625"/>
            <a:ext cx="9925859" cy="4484156"/>
          </a:xfrm>
        </p:spPr>
      </p:pic>
      <p:cxnSp>
        <p:nvCxnSpPr>
          <p:cNvPr id="5" name="Straight Arrow Connector 4">
            <a:extLst>
              <a:ext uri="{FF2B5EF4-FFF2-40B4-BE49-F238E27FC236}">
                <a16:creationId xmlns:a16="http://schemas.microsoft.com/office/drawing/2014/main" id="{A6B59E29-0237-4DE7-8FED-D931DC5DF09C}"/>
              </a:ext>
            </a:extLst>
          </p:cNvPr>
          <p:cNvCxnSpPr>
            <a:cxnSpLocks/>
          </p:cNvCxnSpPr>
          <p:nvPr/>
        </p:nvCxnSpPr>
        <p:spPr>
          <a:xfrm flipH="1" flipV="1">
            <a:off x="4435824" y="4131347"/>
            <a:ext cx="585775" cy="2050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9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a:cs typeface="Calibri Light"/>
              </a:rPr>
              <a:t>Application Step by Step</a:t>
            </a:r>
            <a:endParaRPr lang="en-GB"/>
          </a:p>
        </p:txBody>
      </p:sp>
      <p:sp>
        <p:nvSpPr>
          <p:cNvPr id="6" name="TextBox 5">
            <a:extLst>
              <a:ext uri="{FF2B5EF4-FFF2-40B4-BE49-F238E27FC236}">
                <a16:creationId xmlns:a16="http://schemas.microsoft.com/office/drawing/2014/main" id="{EB9FA0BB-7D1F-4B26-9322-298C811C4932}"/>
              </a:ext>
            </a:extLst>
          </p:cNvPr>
          <p:cNvSpPr txBox="1"/>
          <p:nvPr/>
        </p:nvSpPr>
        <p:spPr>
          <a:xfrm>
            <a:off x="8142514" y="2322482"/>
            <a:ext cx="28043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Fill in all the registration questions and click register at the bottom of the page</a:t>
            </a:r>
          </a:p>
        </p:txBody>
      </p:sp>
      <p:pic>
        <p:nvPicPr>
          <p:cNvPr id="7" name="Picture 8" descr="Graphical user interface, text&#10;&#10;Description automatically generated">
            <a:extLst>
              <a:ext uri="{FF2B5EF4-FFF2-40B4-BE49-F238E27FC236}">
                <a16:creationId xmlns:a16="http://schemas.microsoft.com/office/drawing/2014/main" id="{D6D1C192-E501-43D3-A79A-B38CCDE19F73}"/>
              </a:ext>
            </a:extLst>
          </p:cNvPr>
          <p:cNvPicPr>
            <a:picLocks noGrp="1" noChangeAspect="1"/>
          </p:cNvPicPr>
          <p:nvPr>
            <p:ph idx="1"/>
          </p:nvPr>
        </p:nvPicPr>
        <p:blipFill rotWithShape="1">
          <a:blip r:embed="rId3"/>
          <a:srcRect l="26702" t="22112" r="29058" b="6271"/>
          <a:stretch/>
        </p:blipFill>
        <p:spPr>
          <a:xfrm>
            <a:off x="2416629" y="1552070"/>
            <a:ext cx="4419600" cy="4581174"/>
          </a:xfrm>
        </p:spPr>
      </p:pic>
      <p:cxnSp>
        <p:nvCxnSpPr>
          <p:cNvPr id="5" name="Straight Arrow Connector 4">
            <a:extLst>
              <a:ext uri="{FF2B5EF4-FFF2-40B4-BE49-F238E27FC236}">
                <a16:creationId xmlns:a16="http://schemas.microsoft.com/office/drawing/2014/main" id="{A6B59E29-0237-4DE7-8FED-D931DC5DF09C}"/>
              </a:ext>
            </a:extLst>
          </p:cNvPr>
          <p:cNvCxnSpPr/>
          <p:nvPr/>
        </p:nvCxnSpPr>
        <p:spPr>
          <a:xfrm flipH="1">
            <a:off x="6093926" y="3068969"/>
            <a:ext cx="1961072" cy="353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1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a:cs typeface="Calibri Light"/>
              </a:rPr>
              <a:t>Application Step by Step</a:t>
            </a:r>
            <a:endParaRPr lang="en-GB"/>
          </a:p>
        </p:txBody>
      </p:sp>
      <p:sp>
        <p:nvSpPr>
          <p:cNvPr id="6" name="TextBox 5">
            <a:extLst>
              <a:ext uri="{FF2B5EF4-FFF2-40B4-BE49-F238E27FC236}">
                <a16:creationId xmlns:a16="http://schemas.microsoft.com/office/drawing/2014/main" id="{EB9FA0BB-7D1F-4B26-9322-298C811C4932}"/>
              </a:ext>
            </a:extLst>
          </p:cNvPr>
          <p:cNvSpPr txBox="1"/>
          <p:nvPr/>
        </p:nvSpPr>
        <p:spPr>
          <a:xfrm>
            <a:off x="8467660" y="811293"/>
            <a:ext cx="3102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Click the edit button and this will take you to your application </a:t>
            </a:r>
          </a:p>
        </p:txBody>
      </p:sp>
      <p:pic>
        <p:nvPicPr>
          <p:cNvPr id="9" name="Content Placeholder 8">
            <a:extLst>
              <a:ext uri="{FF2B5EF4-FFF2-40B4-BE49-F238E27FC236}">
                <a16:creationId xmlns:a16="http://schemas.microsoft.com/office/drawing/2014/main" id="{299CB030-3C12-432C-B4DB-9281AF66C36E}"/>
              </a:ext>
            </a:extLst>
          </p:cNvPr>
          <p:cNvPicPr>
            <a:picLocks noGrp="1" noChangeAspect="1"/>
          </p:cNvPicPr>
          <p:nvPr>
            <p:ph idx="1"/>
          </p:nvPr>
        </p:nvPicPr>
        <p:blipFill rotWithShape="1">
          <a:blip r:embed="rId2"/>
          <a:srcRect t="22740" b="22817"/>
          <a:stretch/>
        </p:blipFill>
        <p:spPr>
          <a:xfrm>
            <a:off x="687020" y="2090057"/>
            <a:ext cx="9176006" cy="3628304"/>
          </a:xfrm>
        </p:spPr>
      </p:pic>
      <p:cxnSp>
        <p:nvCxnSpPr>
          <p:cNvPr id="5" name="Straight Arrow Connector 4">
            <a:extLst>
              <a:ext uri="{FF2B5EF4-FFF2-40B4-BE49-F238E27FC236}">
                <a16:creationId xmlns:a16="http://schemas.microsoft.com/office/drawing/2014/main" id="{A6B59E29-0237-4DE7-8FED-D931DC5DF09C}"/>
              </a:ext>
            </a:extLst>
          </p:cNvPr>
          <p:cNvCxnSpPr>
            <a:cxnSpLocks/>
          </p:cNvCxnSpPr>
          <p:nvPr/>
        </p:nvCxnSpPr>
        <p:spPr>
          <a:xfrm flipH="1">
            <a:off x="6498771" y="1871897"/>
            <a:ext cx="2647383" cy="2917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16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a:xfrm>
            <a:off x="211394" y="-200230"/>
            <a:ext cx="10515600" cy="1325563"/>
          </a:xfrm>
        </p:spPr>
        <p:txBody>
          <a:bodyPr/>
          <a:lstStyle/>
          <a:p>
            <a:r>
              <a:rPr lang="en-GB">
                <a:cs typeface="Calibri Light"/>
              </a:rPr>
              <a:t>Application Step by Step</a:t>
            </a:r>
            <a:endParaRPr lang="en-GB"/>
          </a:p>
        </p:txBody>
      </p:sp>
      <p:sp>
        <p:nvSpPr>
          <p:cNvPr id="6" name="TextBox 5">
            <a:extLst>
              <a:ext uri="{FF2B5EF4-FFF2-40B4-BE49-F238E27FC236}">
                <a16:creationId xmlns:a16="http://schemas.microsoft.com/office/drawing/2014/main" id="{EB9FA0BB-7D1F-4B26-9322-298C811C4932}"/>
              </a:ext>
            </a:extLst>
          </p:cNvPr>
          <p:cNvSpPr txBox="1"/>
          <p:nvPr/>
        </p:nvSpPr>
        <p:spPr>
          <a:xfrm>
            <a:off x="8309261" y="1376129"/>
            <a:ext cx="339760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You are now ready to start your application </a:t>
            </a:r>
          </a:p>
          <a:p>
            <a:endParaRPr lang="en-GB" b="1" dirty="0">
              <a:cs typeface="Calibri"/>
            </a:endParaRPr>
          </a:p>
          <a:p>
            <a:r>
              <a:rPr lang="en-GB" b="1" dirty="0">
                <a:cs typeface="Calibri"/>
              </a:rPr>
              <a:t>Fill out all the sections </a:t>
            </a:r>
          </a:p>
          <a:p>
            <a:endParaRPr lang="en-GB" b="1" dirty="0">
              <a:cs typeface="Calibri"/>
            </a:endParaRPr>
          </a:p>
          <a:p>
            <a:r>
              <a:rPr lang="en-GB" b="1" dirty="0">
                <a:cs typeface="Calibri"/>
              </a:rPr>
              <a:t>In the qualifications section it normally just asks you to enter your Scottish candidate number </a:t>
            </a:r>
          </a:p>
          <a:p>
            <a:r>
              <a:rPr lang="en-GB" b="1" dirty="0">
                <a:cs typeface="Calibri"/>
              </a:rPr>
              <a:t>And they then use this to see any qualifications you have or are studying </a:t>
            </a:r>
          </a:p>
          <a:p>
            <a:endParaRPr lang="en-GB" b="1" dirty="0">
              <a:cs typeface="Calibri"/>
            </a:endParaRPr>
          </a:p>
          <a:p>
            <a:r>
              <a:rPr lang="en-GB" b="1" dirty="0">
                <a:cs typeface="Calibri"/>
              </a:rPr>
              <a:t>See the following slides for advice on the personal statement </a:t>
            </a:r>
          </a:p>
          <a:p>
            <a:endParaRPr lang="en-GB" b="1" dirty="0">
              <a:cs typeface="Calibri"/>
            </a:endParaRPr>
          </a:p>
          <a:p>
            <a:r>
              <a:rPr lang="en-GB" b="1" dirty="0">
                <a:cs typeface="Calibri"/>
              </a:rPr>
              <a:t>When you are ready click submit!</a:t>
            </a:r>
          </a:p>
          <a:p>
            <a:endParaRPr lang="en-GB" b="1" dirty="0">
              <a:cs typeface="Calibri"/>
            </a:endParaRPr>
          </a:p>
          <a:p>
            <a:endParaRPr lang="en-GB" b="1" dirty="0">
              <a:cs typeface="Calibri"/>
            </a:endParaRPr>
          </a:p>
        </p:txBody>
      </p:sp>
      <p:pic>
        <p:nvPicPr>
          <p:cNvPr id="8" name="Content Placeholder 7">
            <a:extLst>
              <a:ext uri="{FF2B5EF4-FFF2-40B4-BE49-F238E27FC236}">
                <a16:creationId xmlns:a16="http://schemas.microsoft.com/office/drawing/2014/main" id="{A5B96D12-A1E4-4D36-BD8B-7C91D107D3DA}"/>
              </a:ext>
            </a:extLst>
          </p:cNvPr>
          <p:cNvPicPr>
            <a:picLocks noGrp="1" noChangeAspect="1"/>
          </p:cNvPicPr>
          <p:nvPr>
            <p:ph idx="1"/>
          </p:nvPr>
        </p:nvPicPr>
        <p:blipFill rotWithShape="1">
          <a:blip r:embed="rId2"/>
          <a:srcRect t="15833" b="5034"/>
          <a:stretch/>
        </p:blipFill>
        <p:spPr>
          <a:xfrm>
            <a:off x="314324" y="1514474"/>
            <a:ext cx="7286625" cy="3970318"/>
          </a:xfrm>
        </p:spPr>
      </p:pic>
    </p:spTree>
    <p:extLst>
      <p:ext uri="{BB962C8B-B14F-4D97-AF65-F5344CB8AC3E}">
        <p14:creationId xmlns:p14="http://schemas.microsoft.com/office/powerpoint/2010/main" val="153608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FF0DA7F7-1D0B-4513-A9CC-0D11BD77725E}"/>
              </a:ext>
            </a:extLst>
          </p:cNvPr>
          <p:cNvGraphicFramePr/>
          <p:nvPr>
            <p:extLst>
              <p:ext uri="{D42A27DB-BD31-4B8C-83A1-F6EECF244321}">
                <p14:modId xmlns:p14="http://schemas.microsoft.com/office/powerpoint/2010/main" val="2632360485"/>
              </p:ext>
            </p:extLst>
          </p:nvPr>
        </p:nvGraphicFramePr>
        <p:xfrm>
          <a:off x="1717525" y="429986"/>
          <a:ext cx="9270999" cy="6170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16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985-2D26-424A-9213-1A47C61B203C}"/>
              </a:ext>
            </a:extLst>
          </p:cNvPr>
          <p:cNvSpPr>
            <a:spLocks noGrp="1"/>
          </p:cNvSpPr>
          <p:nvPr>
            <p:ph type="title"/>
          </p:nvPr>
        </p:nvSpPr>
        <p:spPr/>
        <p:txBody>
          <a:bodyPr/>
          <a:lstStyle/>
          <a:p>
            <a:r>
              <a:rPr lang="en-GB">
                <a:cs typeface="Calibri Light"/>
              </a:rPr>
              <a:t>Example Personal Statement </a:t>
            </a:r>
            <a:endParaRPr lang="en-GB"/>
          </a:p>
        </p:txBody>
      </p:sp>
      <p:sp>
        <p:nvSpPr>
          <p:cNvPr id="3" name="Content Placeholder 2">
            <a:extLst>
              <a:ext uri="{FF2B5EF4-FFF2-40B4-BE49-F238E27FC236}">
                <a16:creationId xmlns:a16="http://schemas.microsoft.com/office/drawing/2014/main" id="{3A463FCA-2FCE-4CCD-8A59-B230E7B6A493}"/>
              </a:ext>
            </a:extLst>
          </p:cNvPr>
          <p:cNvSpPr>
            <a:spLocks noGrp="1"/>
          </p:cNvSpPr>
          <p:nvPr>
            <p:ph idx="1"/>
          </p:nvPr>
        </p:nvSpPr>
        <p:spPr>
          <a:xfrm>
            <a:off x="838200" y="1575417"/>
            <a:ext cx="10652077" cy="5067844"/>
          </a:xfrm>
        </p:spPr>
        <p:txBody>
          <a:bodyPr vert="horz" lIns="91440" tIns="45720" rIns="91440" bIns="45720" rtlCol="0" anchor="t">
            <a:normAutofit fontScale="62500" lnSpcReduction="20000"/>
          </a:bodyPr>
          <a:lstStyle/>
          <a:p>
            <a:r>
              <a:rPr lang="en-GB" dirty="0">
                <a:ea typeface="+mn-lt"/>
                <a:cs typeface="+mn-lt"/>
              </a:rPr>
              <a:t>My passion for studying history has developed from my interest in exploring how the past can allow for greater understanding of society in the present. Many of the subjects I studied in school, as well as my current college course within social science have allowed me to look at past historical events and think about how these relate to modern societal issues. I have always had an interest in my own family’s past. My grandad fought in the Second World War and I found it fascinating to learn about his role and what life was like back then. This is what started my enthusiasm for studying World War Two and this interest has stayed with me throughout my life. I am passionate about Scottish history but would also value the chance to study history and explore its relation to politics and culture around the world. </a:t>
            </a:r>
            <a:endParaRPr lang="en-GB" dirty="0">
              <a:cs typeface="Calibri" panose="020F0502020204030204"/>
            </a:endParaRPr>
          </a:p>
          <a:p>
            <a:r>
              <a:rPr lang="en-GB" dirty="0">
                <a:ea typeface="+mn-lt"/>
                <a:cs typeface="+mn-lt"/>
              </a:rPr>
              <a:t>My school studies have also helped prepare me for further study. Studying Higher history, RMPS and modern studies has allowed me to develop skills in essay writing, working within a group and improved my skills in delivering presentations. Additionally, these subjects have given me skills in exploring different societal issues through research and critical analysis. </a:t>
            </a:r>
            <a:endParaRPr lang="en-GB" dirty="0"/>
          </a:p>
          <a:p>
            <a:r>
              <a:rPr lang="en-GB" dirty="0">
                <a:ea typeface="+mn-lt"/>
                <a:cs typeface="+mn-lt"/>
              </a:rPr>
              <a:t>My work experience through school allowed me to improve upon my general employability skills and has given me an insight into the world of work. I received an excellent report as the teacher felt I had good communication skills and was a good role model. </a:t>
            </a:r>
            <a:endParaRPr lang="en-GB" dirty="0"/>
          </a:p>
          <a:p>
            <a:r>
              <a:rPr lang="en-GB" dirty="0">
                <a:ea typeface="+mn-lt"/>
                <a:cs typeface="+mn-lt"/>
              </a:rPr>
              <a:t>In my spare time I enjoy continuously learning and have taken part in school trips outside of school, including with my RMPS class to a Buddhist monastery. This gave me insight into the life of a Buddhist monk and how they eat, practice their religion and live daily. I feel that I am an inquisitive person and therefore enjoy finding out about different religions and ways of living. </a:t>
            </a:r>
            <a:endParaRPr lang="en-GB" dirty="0"/>
          </a:p>
          <a:p>
            <a:r>
              <a:rPr lang="en-GB" dirty="0">
                <a:ea typeface="+mn-lt"/>
                <a:cs typeface="+mn-lt"/>
              </a:rPr>
              <a:t>My previous studies within both school and college have allowed me to explore various social subjects and led me to focus on history. I feel that studying history would allow me to challenge myself in new ways and I would value the opportunity to see where studying history could take me in the future. </a:t>
            </a:r>
            <a:endParaRPr lang="en-GB" dirty="0"/>
          </a:p>
        </p:txBody>
      </p:sp>
    </p:spTree>
    <p:extLst>
      <p:ext uri="{BB962C8B-B14F-4D97-AF65-F5344CB8AC3E}">
        <p14:creationId xmlns:p14="http://schemas.microsoft.com/office/powerpoint/2010/main" val="424959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BBA84-C372-4B6A-978C-279DC33493C3}"/>
              </a:ext>
            </a:extLst>
          </p:cNvPr>
          <p:cNvSpPr>
            <a:spLocks noGrp="1"/>
          </p:cNvSpPr>
          <p:nvPr>
            <p:ph type="title"/>
          </p:nvPr>
        </p:nvSpPr>
        <p:spPr>
          <a:xfrm>
            <a:off x="838200" y="557188"/>
            <a:ext cx="10515600" cy="1133499"/>
          </a:xfrm>
        </p:spPr>
        <p:txBody>
          <a:bodyPr>
            <a:normAutofit/>
          </a:bodyPr>
          <a:lstStyle/>
          <a:p>
            <a:pPr algn="ctr"/>
            <a:r>
              <a:rPr lang="en-GB" sz="5200">
                <a:cs typeface="Calibri Light"/>
              </a:rPr>
              <a:t>Next Steps </a:t>
            </a:r>
          </a:p>
        </p:txBody>
      </p:sp>
      <p:graphicFrame>
        <p:nvGraphicFramePr>
          <p:cNvPr id="5" name="Content Placeholder 2">
            <a:extLst>
              <a:ext uri="{FF2B5EF4-FFF2-40B4-BE49-F238E27FC236}">
                <a16:creationId xmlns:a16="http://schemas.microsoft.com/office/drawing/2014/main" id="{F0AAC9C7-A506-415B-918F-7FAA95A5F77F}"/>
              </a:ext>
            </a:extLst>
          </p:cNvPr>
          <p:cNvGraphicFramePr>
            <a:graphicFrameLocks noGrp="1"/>
          </p:cNvGraphicFramePr>
          <p:nvPr>
            <p:ph idx="1"/>
            <p:extLst>
              <p:ext uri="{D42A27DB-BD31-4B8C-83A1-F6EECF244321}">
                <p14:modId xmlns:p14="http://schemas.microsoft.com/office/powerpoint/2010/main" val="6613485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86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BA84-C372-4B6A-978C-279DC33493C3}"/>
              </a:ext>
            </a:extLst>
          </p:cNvPr>
          <p:cNvSpPr>
            <a:spLocks noGrp="1"/>
          </p:cNvSpPr>
          <p:nvPr>
            <p:ph type="title"/>
          </p:nvPr>
        </p:nvSpPr>
        <p:spPr/>
        <p:txBody>
          <a:bodyPr/>
          <a:lstStyle/>
          <a:p>
            <a:r>
              <a:rPr lang="en-GB" dirty="0">
                <a:cs typeface="Calibri Light"/>
              </a:rPr>
              <a:t>FAQS</a:t>
            </a:r>
            <a:endParaRPr lang="en-GB" dirty="0"/>
          </a:p>
        </p:txBody>
      </p:sp>
      <p:graphicFrame>
        <p:nvGraphicFramePr>
          <p:cNvPr id="5" name="Content Placeholder 2">
            <a:extLst>
              <a:ext uri="{FF2B5EF4-FFF2-40B4-BE49-F238E27FC236}">
                <a16:creationId xmlns:a16="http://schemas.microsoft.com/office/drawing/2014/main" id="{F0AAC9C7-A506-415B-918F-7FAA95A5F77F}"/>
              </a:ext>
            </a:extLst>
          </p:cNvPr>
          <p:cNvGraphicFramePr>
            <a:graphicFrameLocks noGrp="1"/>
          </p:cNvGraphicFramePr>
          <p:nvPr>
            <p:ph idx="1"/>
            <p:extLst>
              <p:ext uri="{D42A27DB-BD31-4B8C-83A1-F6EECF244321}">
                <p14:modId xmlns:p14="http://schemas.microsoft.com/office/powerpoint/2010/main" val="1259619847"/>
              </p:ext>
            </p:extLst>
          </p:nvPr>
        </p:nvGraphicFramePr>
        <p:xfrm>
          <a:off x="497006" y="17915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21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B77F25-DF1D-410A-A732-C68543A2868C}"/>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College Application Support</a:t>
            </a:r>
          </a:p>
        </p:txBody>
      </p:sp>
      <p:graphicFrame>
        <p:nvGraphicFramePr>
          <p:cNvPr id="41" name="Content Placeholder 3">
            <a:extLst>
              <a:ext uri="{FF2B5EF4-FFF2-40B4-BE49-F238E27FC236}">
                <a16:creationId xmlns:a16="http://schemas.microsoft.com/office/drawing/2014/main" id="{79D99040-987F-60E8-92FB-76E04CF3C084}"/>
              </a:ext>
            </a:extLst>
          </p:cNvPr>
          <p:cNvGraphicFramePr>
            <a:graphicFrameLocks noGrp="1"/>
          </p:cNvGraphicFramePr>
          <p:nvPr>
            <p:ph idx="1"/>
            <p:extLst>
              <p:ext uri="{D42A27DB-BD31-4B8C-83A1-F6EECF244321}">
                <p14:modId xmlns:p14="http://schemas.microsoft.com/office/powerpoint/2010/main" val="296637427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11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F5099-5313-4B0B-8878-5FDDB1B0E3B1}"/>
              </a:ext>
            </a:extLst>
          </p:cNvPr>
          <p:cNvSpPr>
            <a:spLocks noGrp="1"/>
          </p:cNvSpPr>
          <p:nvPr>
            <p:ph type="title"/>
          </p:nvPr>
        </p:nvSpPr>
        <p:spPr>
          <a:xfrm>
            <a:off x="594360" y="1209086"/>
            <a:ext cx="3876848" cy="4064925"/>
          </a:xfrm>
        </p:spPr>
        <p:txBody>
          <a:bodyPr anchor="ctr">
            <a:normAutofit/>
          </a:bodyPr>
          <a:lstStyle/>
          <a:p>
            <a:r>
              <a:rPr lang="en-GB" sz="5000">
                <a:cs typeface="Calibri Light"/>
              </a:rPr>
              <a:t>Aim of this session:</a:t>
            </a:r>
            <a:br>
              <a:rPr lang="en-GB" sz="5000">
                <a:cs typeface="Calibri Light"/>
              </a:rPr>
            </a:br>
            <a:endParaRPr lang="en-GB" sz="5000">
              <a:cs typeface="Calibri Light"/>
            </a:endParaRPr>
          </a:p>
        </p:txBody>
      </p:sp>
      <p:grpSp>
        <p:nvGrpSpPr>
          <p:cNvPr id="45" name="Group 44">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46"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9DAFCF66-C640-4E67-9B32-EC781BE4E1BC}"/>
              </a:ext>
            </a:extLst>
          </p:cNvPr>
          <p:cNvGraphicFramePr>
            <a:graphicFrameLocks noGrp="1"/>
          </p:cNvGraphicFramePr>
          <p:nvPr>
            <p:ph idx="1"/>
            <p:extLst>
              <p:ext uri="{D42A27DB-BD31-4B8C-83A1-F6EECF244321}">
                <p14:modId xmlns:p14="http://schemas.microsoft.com/office/powerpoint/2010/main" val="348593873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7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90C21FE3-3FDA-4368-A953-38F1B3CC1E64}"/>
              </a:ext>
            </a:extLst>
          </p:cNvPr>
          <p:cNvPicPr>
            <a:picLocks noChangeAspect="1"/>
          </p:cNvPicPr>
          <p:nvPr/>
        </p:nvPicPr>
        <p:blipFill>
          <a:blip r:embed="rId3"/>
          <a:stretch>
            <a:fillRect/>
          </a:stretch>
        </p:blipFill>
        <p:spPr>
          <a:xfrm>
            <a:off x="2009776" y="959604"/>
            <a:ext cx="8172448" cy="5284075"/>
          </a:xfrm>
          <a:prstGeom prst="rect">
            <a:avLst/>
          </a:prstGeom>
        </p:spPr>
      </p:pic>
      <p:pic>
        <p:nvPicPr>
          <p:cNvPr id="10" name="Picture 10" descr="A picture containing text, building, outdoor, apartment building&#10;&#10;Description automatically generated">
            <a:extLst>
              <a:ext uri="{FF2B5EF4-FFF2-40B4-BE49-F238E27FC236}">
                <a16:creationId xmlns:a16="http://schemas.microsoft.com/office/drawing/2014/main" id="{C297A765-7B78-499A-90C2-745DE5632FAA}"/>
              </a:ext>
            </a:extLst>
          </p:cNvPr>
          <p:cNvPicPr>
            <a:picLocks noChangeAspect="1"/>
          </p:cNvPicPr>
          <p:nvPr/>
        </p:nvPicPr>
        <p:blipFill>
          <a:blip r:embed="rId4"/>
          <a:stretch>
            <a:fillRect/>
          </a:stretch>
        </p:blipFill>
        <p:spPr>
          <a:xfrm>
            <a:off x="2081212" y="1142083"/>
            <a:ext cx="1945482" cy="978145"/>
          </a:xfrm>
          <a:prstGeom prst="rect">
            <a:avLst/>
          </a:prstGeom>
        </p:spPr>
      </p:pic>
      <p:pic>
        <p:nvPicPr>
          <p:cNvPr id="11" name="Picture 11" descr="Graphical user interface, website&#10;&#10;Description automatically generated">
            <a:extLst>
              <a:ext uri="{FF2B5EF4-FFF2-40B4-BE49-F238E27FC236}">
                <a16:creationId xmlns:a16="http://schemas.microsoft.com/office/drawing/2014/main" id="{FC098957-7DF3-4F43-9AFA-D33355E775DC}"/>
              </a:ext>
            </a:extLst>
          </p:cNvPr>
          <p:cNvPicPr>
            <a:picLocks noChangeAspect="1"/>
          </p:cNvPicPr>
          <p:nvPr/>
        </p:nvPicPr>
        <p:blipFill>
          <a:blip r:embed="rId5"/>
          <a:stretch>
            <a:fillRect/>
          </a:stretch>
        </p:blipFill>
        <p:spPr>
          <a:xfrm>
            <a:off x="2652712" y="4077123"/>
            <a:ext cx="1695451" cy="1050608"/>
          </a:xfrm>
          <a:prstGeom prst="rect">
            <a:avLst/>
          </a:prstGeom>
        </p:spPr>
      </p:pic>
      <p:pic>
        <p:nvPicPr>
          <p:cNvPr id="12" name="Picture 12">
            <a:extLst>
              <a:ext uri="{FF2B5EF4-FFF2-40B4-BE49-F238E27FC236}">
                <a16:creationId xmlns:a16="http://schemas.microsoft.com/office/drawing/2014/main" id="{01A5E8EC-E381-4A1E-A644-A99051F40B55}"/>
              </a:ext>
            </a:extLst>
          </p:cNvPr>
          <p:cNvPicPr>
            <a:picLocks noChangeAspect="1"/>
          </p:cNvPicPr>
          <p:nvPr/>
        </p:nvPicPr>
        <p:blipFill>
          <a:blip r:embed="rId6"/>
          <a:stretch>
            <a:fillRect/>
          </a:stretch>
        </p:blipFill>
        <p:spPr>
          <a:xfrm>
            <a:off x="6499754" y="1718876"/>
            <a:ext cx="1909763" cy="966238"/>
          </a:xfrm>
          <a:prstGeom prst="rect">
            <a:avLst/>
          </a:prstGeom>
        </p:spPr>
      </p:pic>
      <p:sp>
        <p:nvSpPr>
          <p:cNvPr id="19" name="TextBox 18">
            <a:extLst>
              <a:ext uri="{FF2B5EF4-FFF2-40B4-BE49-F238E27FC236}">
                <a16:creationId xmlns:a16="http://schemas.microsoft.com/office/drawing/2014/main" id="{FB57DAF7-0793-4714-B8AB-3D4B705E35A6}"/>
              </a:ext>
            </a:extLst>
          </p:cNvPr>
          <p:cNvSpPr txBox="1"/>
          <p:nvPr/>
        </p:nvSpPr>
        <p:spPr>
          <a:xfrm>
            <a:off x="35983" y="141816"/>
            <a:ext cx="2043376"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GRANTON CAMPUS</a:t>
            </a:r>
            <a:endParaRPr lang="en-US"/>
          </a:p>
          <a:p>
            <a:endParaRPr lang="en-GB" sz="1200">
              <a:cs typeface="Calibri"/>
            </a:endParaRPr>
          </a:p>
          <a:p>
            <a:pPr algn="ctr"/>
            <a:r>
              <a:rPr lang="en-GB" sz="1200">
                <a:ea typeface="+mn-lt"/>
                <a:cs typeface="+mn-lt"/>
              </a:rPr>
              <a:t>The Apprentice Restaurant, </a:t>
            </a:r>
            <a:endParaRPr lang="en-GB" sz="1200">
              <a:cs typeface="Calibri"/>
            </a:endParaRPr>
          </a:p>
          <a:p>
            <a:pPr algn="ctr"/>
            <a:r>
              <a:rPr lang="en-GB" sz="1200">
                <a:ea typeface="+mn-lt"/>
                <a:cs typeface="+mn-lt"/>
              </a:rPr>
              <a:t>Art and Design studios</a:t>
            </a:r>
            <a:endParaRPr lang="en-GB" sz="1200">
              <a:cs typeface="Calibri"/>
            </a:endParaRPr>
          </a:p>
          <a:p>
            <a:pPr algn="ctr"/>
            <a:r>
              <a:rPr lang="en-GB" sz="1200">
                <a:ea typeface="+mn-lt"/>
                <a:cs typeface="+mn-lt"/>
              </a:rPr>
              <a:t>Construction Centre </a:t>
            </a:r>
            <a:endParaRPr lang="en-GB" sz="1200">
              <a:cs typeface="Calibri"/>
            </a:endParaRPr>
          </a:p>
          <a:p>
            <a:pPr algn="ctr"/>
            <a:r>
              <a:rPr lang="en-GB" sz="1200">
                <a:ea typeface="+mn-lt"/>
                <a:cs typeface="+mn-lt"/>
              </a:rPr>
              <a:t>Dental Nursing facilities</a:t>
            </a:r>
            <a:endParaRPr lang="en-GB" sz="1200">
              <a:cs typeface="Calibri"/>
            </a:endParaRPr>
          </a:p>
          <a:p>
            <a:pPr algn="ctr"/>
            <a:r>
              <a:rPr lang="en-GB" sz="1200">
                <a:ea typeface="+mn-lt"/>
                <a:cs typeface="+mn-lt"/>
              </a:rPr>
              <a:t>Hair, Barbering, Beauty and Complementary Therapies salons</a:t>
            </a:r>
            <a:endParaRPr lang="en-GB" sz="1600">
              <a:ea typeface="+mn-lt"/>
              <a:cs typeface="+mn-lt"/>
            </a:endParaRPr>
          </a:p>
          <a:p>
            <a:pPr algn="ctr"/>
            <a:r>
              <a:rPr lang="en-GB" sz="1200">
                <a:ea typeface="+mn-lt"/>
                <a:cs typeface="+mn-lt"/>
              </a:rPr>
              <a:t> Performing Arts Studio Scotland (PASS)</a:t>
            </a:r>
            <a:endParaRPr lang="en-GB" sz="1600">
              <a:cs typeface="Calibri" panose="020F0502020204030204"/>
            </a:endParaRPr>
          </a:p>
          <a:p>
            <a:endParaRPr lang="en-GB">
              <a:cs typeface="Calibri"/>
            </a:endParaRPr>
          </a:p>
        </p:txBody>
      </p:sp>
      <p:sp>
        <p:nvSpPr>
          <p:cNvPr id="20" name="TextBox 19">
            <a:extLst>
              <a:ext uri="{FF2B5EF4-FFF2-40B4-BE49-F238E27FC236}">
                <a16:creationId xmlns:a16="http://schemas.microsoft.com/office/drawing/2014/main" id="{9BAF2DFE-4023-42ED-927A-22B6CC6F1046}"/>
              </a:ext>
            </a:extLst>
          </p:cNvPr>
          <p:cNvSpPr txBox="1"/>
          <p:nvPr/>
        </p:nvSpPr>
        <p:spPr>
          <a:xfrm>
            <a:off x="-22226" y="4207139"/>
            <a:ext cx="2032792"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SIGHTHILL CAMPUS</a:t>
            </a:r>
            <a:endParaRPr lang="en-US">
              <a:cs typeface="Calibri" panose="020F0502020204030204"/>
            </a:endParaRPr>
          </a:p>
          <a:p>
            <a:pPr algn="just"/>
            <a:endParaRPr lang="en-GB" sz="1200">
              <a:cs typeface="Calibri"/>
            </a:endParaRPr>
          </a:p>
          <a:p>
            <a:pPr algn="ctr"/>
            <a:r>
              <a:rPr lang="en-GB" sz="1200">
                <a:ea typeface="+mn-lt"/>
                <a:cs typeface="+mn-lt"/>
              </a:rPr>
              <a:t>Broadcast Media and Photography studios</a:t>
            </a:r>
            <a:endParaRPr lang="en-GB" sz="1200">
              <a:cs typeface="Calibri"/>
            </a:endParaRPr>
          </a:p>
          <a:p>
            <a:pPr algn="ctr"/>
            <a:r>
              <a:rPr lang="en-GB" sz="1200">
                <a:ea typeface="+mn-lt"/>
                <a:cs typeface="+mn-lt"/>
              </a:rPr>
              <a:t>Centre for Sport and Exercise</a:t>
            </a:r>
            <a:endParaRPr lang="en-GB" sz="1200">
              <a:cs typeface="Calibri"/>
            </a:endParaRPr>
          </a:p>
          <a:p>
            <a:pPr algn="ctr"/>
            <a:r>
              <a:rPr lang="en-GB" sz="1200">
                <a:ea typeface="+mn-lt"/>
                <a:cs typeface="+mn-lt"/>
              </a:rPr>
              <a:t>Community Garden</a:t>
            </a:r>
            <a:endParaRPr lang="en-GB" sz="1200">
              <a:cs typeface="Calibri"/>
            </a:endParaRPr>
          </a:p>
          <a:p>
            <a:pPr algn="ctr"/>
            <a:r>
              <a:rPr lang="en-GB" sz="1200">
                <a:ea typeface="+mn-lt"/>
                <a:cs typeface="+mn-lt"/>
              </a:rPr>
              <a:t>Science laboratories</a:t>
            </a:r>
            <a:endParaRPr lang="en-GB" sz="1200">
              <a:cs typeface="Calibri"/>
            </a:endParaRPr>
          </a:p>
          <a:p>
            <a:pPr algn="ctr"/>
            <a:r>
              <a:rPr lang="en-GB" sz="1200">
                <a:ea typeface="+mn-lt"/>
                <a:cs typeface="+mn-lt"/>
              </a:rPr>
              <a:t>The Music Box</a:t>
            </a:r>
            <a:endParaRPr lang="en-GB" sz="1600">
              <a:cs typeface="Calibri" panose="020F0502020204030204"/>
            </a:endParaRPr>
          </a:p>
          <a:p>
            <a:pPr algn="ctr"/>
            <a:endParaRPr lang="en-GB">
              <a:cs typeface="Calibri"/>
            </a:endParaRPr>
          </a:p>
        </p:txBody>
      </p:sp>
      <p:sp>
        <p:nvSpPr>
          <p:cNvPr id="21" name="TextBox 20">
            <a:extLst>
              <a:ext uri="{FF2B5EF4-FFF2-40B4-BE49-F238E27FC236}">
                <a16:creationId xmlns:a16="http://schemas.microsoft.com/office/drawing/2014/main" id="{20281896-8D0A-46F4-90DE-973EB3D72595}"/>
              </a:ext>
            </a:extLst>
          </p:cNvPr>
          <p:cNvSpPr txBox="1"/>
          <p:nvPr/>
        </p:nvSpPr>
        <p:spPr>
          <a:xfrm>
            <a:off x="10259482" y="141816"/>
            <a:ext cx="187404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MILTON RD CAMPUS</a:t>
            </a:r>
            <a:endParaRPr lang="en-US"/>
          </a:p>
          <a:p>
            <a:pPr algn="ctr"/>
            <a:endParaRPr lang="en-GB" sz="1200">
              <a:cs typeface="Calibri"/>
            </a:endParaRPr>
          </a:p>
          <a:p>
            <a:pPr algn="ctr"/>
            <a:r>
              <a:rPr lang="en-GB" sz="1200">
                <a:ea typeface="+mn-lt"/>
                <a:cs typeface="+mn-lt"/>
              </a:rPr>
              <a:t>Broadcast Media facilities</a:t>
            </a:r>
            <a:endParaRPr lang="en-GB"/>
          </a:p>
          <a:p>
            <a:pPr algn="ctr"/>
            <a:r>
              <a:rPr lang="en-GB" sz="1200">
                <a:ea typeface="+mn-lt"/>
                <a:cs typeface="+mn-lt"/>
              </a:rPr>
              <a:t>The Club</a:t>
            </a:r>
            <a:endParaRPr lang="en-GB"/>
          </a:p>
          <a:p>
            <a:pPr algn="ctr"/>
            <a:r>
              <a:rPr lang="en-GB" sz="1200">
                <a:ea typeface="+mn-lt"/>
                <a:cs typeface="+mn-lt"/>
              </a:rPr>
              <a:t>CRE:8</a:t>
            </a:r>
            <a:endParaRPr lang="en-GB"/>
          </a:p>
          <a:p>
            <a:pPr algn="ctr"/>
            <a:r>
              <a:rPr lang="en-GB" sz="1200">
                <a:ea typeface="+mn-lt"/>
                <a:cs typeface="+mn-lt"/>
              </a:rPr>
              <a:t>Eh15 Restaurant</a:t>
            </a:r>
            <a:endParaRPr lang="en-GB"/>
          </a:p>
          <a:p>
            <a:pPr algn="ctr"/>
            <a:r>
              <a:rPr lang="en-GB" sz="1200">
                <a:ea typeface="+mn-lt"/>
                <a:cs typeface="+mn-lt"/>
              </a:rPr>
              <a:t>Hair, Barbering, Beauty and Complementary Therapies salons</a:t>
            </a:r>
            <a:endParaRPr lang="en-GB">
              <a:ea typeface="+mn-lt"/>
              <a:cs typeface="+mn-lt"/>
            </a:endParaRPr>
          </a:p>
          <a:p>
            <a:pPr algn="ctr"/>
            <a:r>
              <a:rPr lang="en-GB" sz="1200">
                <a:ea typeface="+mn-lt"/>
                <a:cs typeface="+mn-lt"/>
              </a:rPr>
              <a:t>Music and Sound Production studios</a:t>
            </a:r>
            <a:endParaRPr lang="en-GB"/>
          </a:p>
          <a:p>
            <a:pPr algn="ctr"/>
            <a:r>
              <a:rPr lang="en-GB" sz="1200">
                <a:ea typeface="+mn-lt"/>
                <a:cs typeface="+mn-lt"/>
              </a:rPr>
              <a:t>The Club Gym and Spa</a:t>
            </a:r>
            <a:endParaRPr lang="en-GB"/>
          </a:p>
          <a:p>
            <a:pPr algn="ctr"/>
            <a:endParaRPr lang="en-GB" sz="1200">
              <a:cs typeface="Calibri" panose="020F0502020204030204"/>
            </a:endParaRPr>
          </a:p>
          <a:p>
            <a:endParaRPr lang="en-GB">
              <a:cs typeface="Calibri"/>
            </a:endParaRPr>
          </a:p>
        </p:txBody>
      </p:sp>
      <p:sp>
        <p:nvSpPr>
          <p:cNvPr id="22" name="TextBox 21">
            <a:extLst>
              <a:ext uri="{FF2B5EF4-FFF2-40B4-BE49-F238E27FC236}">
                <a16:creationId xmlns:a16="http://schemas.microsoft.com/office/drawing/2014/main" id="{A74072E5-177A-40AD-98EA-160FF65D81D9}"/>
              </a:ext>
            </a:extLst>
          </p:cNvPr>
          <p:cNvSpPr txBox="1"/>
          <p:nvPr/>
        </p:nvSpPr>
        <p:spPr>
          <a:xfrm>
            <a:off x="10185399" y="3492764"/>
            <a:ext cx="2096293"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MIDLOTHIAN CAMPUS</a:t>
            </a:r>
            <a:endParaRPr lang="en-US" b="1">
              <a:cs typeface="Calibri"/>
            </a:endParaRPr>
          </a:p>
          <a:p>
            <a:endParaRPr lang="en-GB" sz="1200">
              <a:cs typeface="Calibri"/>
            </a:endParaRPr>
          </a:p>
          <a:p>
            <a:pPr algn="ctr"/>
            <a:r>
              <a:rPr lang="en-GB" sz="1200">
                <a:ea typeface="+mn-lt"/>
                <a:cs typeface="+mn-lt"/>
              </a:rPr>
              <a:t>Automotive Engineering workshops</a:t>
            </a:r>
            <a:endParaRPr lang="en-GB"/>
          </a:p>
          <a:p>
            <a:pPr algn="ctr"/>
            <a:r>
              <a:rPr lang="en-GB" sz="1200">
                <a:ea typeface="+mn-lt"/>
                <a:cs typeface="+mn-lt"/>
              </a:rPr>
              <a:t>Childhood Practice and SVQ Provision</a:t>
            </a:r>
            <a:endParaRPr lang="en-GB"/>
          </a:p>
          <a:p>
            <a:pPr algn="ctr"/>
            <a:r>
              <a:rPr lang="en-GB" sz="1200">
                <a:ea typeface="+mn-lt"/>
                <a:cs typeface="+mn-lt"/>
              </a:rPr>
              <a:t>MacTaggart Scott Hydraulics, Pneumatics and PLC Laboratory</a:t>
            </a:r>
            <a:endParaRPr lang="en-GB"/>
          </a:p>
          <a:p>
            <a:pPr algn="ctr"/>
            <a:r>
              <a:rPr lang="en-GB" sz="1200">
                <a:ea typeface="+mn-lt"/>
                <a:cs typeface="+mn-lt"/>
              </a:rPr>
              <a:t>Oil Production Platform Simulator</a:t>
            </a:r>
            <a:endParaRPr lang="en-GB"/>
          </a:p>
          <a:p>
            <a:pPr algn="ctr"/>
            <a:r>
              <a:rPr lang="en-GB" sz="1200">
                <a:ea typeface="+mn-lt"/>
                <a:cs typeface="+mn-lt"/>
              </a:rPr>
              <a:t>Solar Meadow</a:t>
            </a:r>
            <a:endParaRPr lang="en-GB"/>
          </a:p>
          <a:p>
            <a:pPr algn="ctr"/>
            <a:r>
              <a:rPr lang="en-GB" sz="1200">
                <a:ea typeface="+mn-lt"/>
                <a:cs typeface="+mn-lt"/>
              </a:rPr>
              <a:t>Specialist Instrumentation and Control engineering workshops</a:t>
            </a:r>
            <a:endParaRPr lang="en-GB"/>
          </a:p>
          <a:p>
            <a:pPr algn="ctr"/>
            <a:endParaRPr lang="en-GB" sz="1200">
              <a:cs typeface="Calibri"/>
            </a:endParaRPr>
          </a:p>
        </p:txBody>
      </p:sp>
      <p:pic>
        <p:nvPicPr>
          <p:cNvPr id="2" name="Picture 2" descr="A picture containing building, outdoor&#10;&#10;Description automatically generated">
            <a:extLst>
              <a:ext uri="{FF2B5EF4-FFF2-40B4-BE49-F238E27FC236}">
                <a16:creationId xmlns:a16="http://schemas.microsoft.com/office/drawing/2014/main" id="{4B0107CD-E257-449D-AAE6-1FAA12E0D7AB}"/>
              </a:ext>
            </a:extLst>
          </p:cNvPr>
          <p:cNvPicPr>
            <a:picLocks noChangeAspect="1"/>
          </p:cNvPicPr>
          <p:nvPr/>
        </p:nvPicPr>
        <p:blipFill>
          <a:blip r:embed="rId7"/>
          <a:stretch>
            <a:fillRect/>
          </a:stretch>
        </p:blipFill>
        <p:spPr>
          <a:xfrm>
            <a:off x="7158567" y="3965431"/>
            <a:ext cx="1758950" cy="1181388"/>
          </a:xfrm>
          <a:prstGeom prst="rect">
            <a:avLst/>
          </a:prstGeom>
        </p:spPr>
      </p:pic>
      <p:cxnSp>
        <p:nvCxnSpPr>
          <p:cNvPr id="6" name="Straight Arrow Connector 5">
            <a:extLst>
              <a:ext uri="{FF2B5EF4-FFF2-40B4-BE49-F238E27FC236}">
                <a16:creationId xmlns:a16="http://schemas.microsoft.com/office/drawing/2014/main" id="{7F6FD239-7AC5-4024-BA49-F8B0DD4C9DE9}"/>
              </a:ext>
            </a:extLst>
          </p:cNvPr>
          <p:cNvCxnSpPr/>
          <p:nvPr/>
        </p:nvCxnSpPr>
        <p:spPr>
          <a:xfrm flipV="1">
            <a:off x="8972551" y="4088605"/>
            <a:ext cx="1414461" cy="1026319"/>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BAEFC0-C729-456D-AD0B-AFBE22FFB06D}"/>
              </a:ext>
            </a:extLst>
          </p:cNvPr>
          <p:cNvCxnSpPr>
            <a:cxnSpLocks/>
          </p:cNvCxnSpPr>
          <p:nvPr/>
        </p:nvCxnSpPr>
        <p:spPr>
          <a:xfrm>
            <a:off x="1900238" y="411955"/>
            <a:ext cx="2319335" cy="1045368"/>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35F17E-D1A8-40CF-B697-C1456555C029}"/>
              </a:ext>
            </a:extLst>
          </p:cNvPr>
          <p:cNvCxnSpPr>
            <a:cxnSpLocks/>
          </p:cNvCxnSpPr>
          <p:nvPr/>
        </p:nvCxnSpPr>
        <p:spPr>
          <a:xfrm flipV="1">
            <a:off x="1757361" y="3790949"/>
            <a:ext cx="1319211" cy="1145381"/>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3F3CDD-B959-4F35-AC89-5E38A3AF00BB}"/>
              </a:ext>
            </a:extLst>
          </p:cNvPr>
          <p:cNvCxnSpPr>
            <a:cxnSpLocks/>
          </p:cNvCxnSpPr>
          <p:nvPr/>
        </p:nvCxnSpPr>
        <p:spPr>
          <a:xfrm flipV="1">
            <a:off x="7603331" y="1243012"/>
            <a:ext cx="2593179" cy="1907380"/>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16CC13-3798-41B8-8CD7-75037B362E17}"/>
              </a:ext>
            </a:extLst>
          </p:cNvPr>
          <p:cNvSpPr txBox="1"/>
          <p:nvPr/>
        </p:nvSpPr>
        <p:spPr>
          <a:xfrm>
            <a:off x="3605212" y="200024"/>
            <a:ext cx="4993480"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t>Edinburgh College</a:t>
            </a:r>
            <a:endParaRPr lang="en-US" sz="3600" b="1" dirty="0">
              <a:cs typeface="Calibri" panose="020F0502020204030204"/>
            </a:endParaRPr>
          </a:p>
        </p:txBody>
      </p:sp>
      <p:sp>
        <p:nvSpPr>
          <p:cNvPr id="18" name="TextBox 17">
            <a:extLst>
              <a:ext uri="{FF2B5EF4-FFF2-40B4-BE49-F238E27FC236}">
                <a16:creationId xmlns:a16="http://schemas.microsoft.com/office/drawing/2014/main" id="{50C94A32-CE81-4BC5-A7B9-6A3120792A96}"/>
              </a:ext>
            </a:extLst>
          </p:cNvPr>
          <p:cNvSpPr txBox="1"/>
          <p:nvPr/>
        </p:nvSpPr>
        <p:spPr>
          <a:xfrm>
            <a:off x="3500437" y="5278546"/>
            <a:ext cx="4243762"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solidFill>
                  <a:srgbClr val="FF0000"/>
                </a:solidFill>
                <a:cs typeface="Calibri" panose="020F0502020204030204"/>
              </a:rPr>
              <a:t>Remember </a:t>
            </a:r>
            <a:r>
              <a:rPr lang="en-GB" b="1" dirty="0">
                <a:cs typeface="Calibri" panose="020F0502020204030204"/>
              </a:rPr>
              <a:t>you will be travelling from school to the college during lunch –most pupils tend to pick courses at Sighthill or Granton campus </a:t>
            </a:r>
            <a:endParaRPr lang="en-US" b="1" dirty="0">
              <a:cs typeface="Calibri" panose="020F0502020204030204"/>
            </a:endParaRPr>
          </a:p>
        </p:txBody>
      </p:sp>
    </p:spTree>
    <p:extLst>
      <p:ext uri="{BB962C8B-B14F-4D97-AF65-F5344CB8AC3E}">
        <p14:creationId xmlns:p14="http://schemas.microsoft.com/office/powerpoint/2010/main" val="315393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78143-B52C-4AFD-B2B8-051EBE811005}"/>
              </a:ext>
            </a:extLst>
          </p:cNvPr>
          <p:cNvSpPr>
            <a:spLocks noGrp="1"/>
          </p:cNvSpPr>
          <p:nvPr>
            <p:ph type="title"/>
          </p:nvPr>
        </p:nvSpPr>
        <p:spPr>
          <a:xfrm>
            <a:off x="838200" y="557189"/>
            <a:ext cx="3374136" cy="5567891"/>
          </a:xfrm>
        </p:spPr>
        <p:txBody>
          <a:bodyPr>
            <a:normAutofit/>
          </a:bodyPr>
          <a:lstStyle/>
          <a:p>
            <a:r>
              <a:rPr lang="en-GB" sz="5200">
                <a:cs typeface="Calibri Light"/>
              </a:rPr>
              <a:t>Application Process</a:t>
            </a:r>
          </a:p>
        </p:txBody>
      </p:sp>
      <p:graphicFrame>
        <p:nvGraphicFramePr>
          <p:cNvPr id="4" name="Diagram 4">
            <a:extLst>
              <a:ext uri="{FF2B5EF4-FFF2-40B4-BE49-F238E27FC236}">
                <a16:creationId xmlns:a16="http://schemas.microsoft.com/office/drawing/2014/main" id="{CD55A3AE-66F2-4938-ADDA-B7CA66D93A2A}"/>
              </a:ext>
            </a:extLst>
          </p:cNvPr>
          <p:cNvGraphicFramePr>
            <a:graphicFrameLocks noGrp="1"/>
          </p:cNvGraphicFramePr>
          <p:nvPr>
            <p:ph idx="1"/>
            <p:extLst>
              <p:ext uri="{D42A27DB-BD31-4B8C-83A1-F6EECF244321}">
                <p14:modId xmlns:p14="http://schemas.microsoft.com/office/powerpoint/2010/main" val="269582071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93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2DDBF-DA21-47D8-9572-1C391584EAE2}"/>
              </a:ext>
            </a:extLst>
          </p:cNvPr>
          <p:cNvSpPr>
            <a:spLocks noGrp="1"/>
          </p:cNvSpPr>
          <p:nvPr>
            <p:ph type="title"/>
          </p:nvPr>
        </p:nvSpPr>
        <p:spPr>
          <a:xfrm>
            <a:off x="838200" y="631825"/>
            <a:ext cx="10515600" cy="1325563"/>
          </a:xfrm>
        </p:spPr>
        <p:txBody>
          <a:bodyPr>
            <a:normAutofit/>
          </a:bodyPr>
          <a:lstStyle/>
          <a:p>
            <a:r>
              <a:rPr lang="en-GB">
                <a:cs typeface="Calibri Light"/>
              </a:rPr>
              <a:t>Key points</a:t>
            </a:r>
            <a:endParaRPr lang="en-US" dirty="0"/>
          </a:p>
        </p:txBody>
      </p:sp>
      <p:sp>
        <p:nvSpPr>
          <p:cNvPr id="3" name="Content Placeholder 2">
            <a:extLst>
              <a:ext uri="{FF2B5EF4-FFF2-40B4-BE49-F238E27FC236}">
                <a16:creationId xmlns:a16="http://schemas.microsoft.com/office/drawing/2014/main" id="{49BEEFC7-67D3-420F-9CFE-C5F24B8E6957}"/>
              </a:ext>
            </a:extLst>
          </p:cNvPr>
          <p:cNvSpPr>
            <a:spLocks noGrp="1"/>
          </p:cNvSpPr>
          <p:nvPr>
            <p:ph idx="1"/>
          </p:nvPr>
        </p:nvSpPr>
        <p:spPr>
          <a:xfrm>
            <a:off x="838200" y="2057400"/>
            <a:ext cx="10515600" cy="3871762"/>
          </a:xfrm>
        </p:spPr>
        <p:txBody>
          <a:bodyPr vert="horz" lIns="91440" tIns="45720" rIns="91440" bIns="45720" rtlCol="0">
            <a:normAutofit fontScale="92500"/>
          </a:bodyPr>
          <a:lstStyle/>
          <a:p>
            <a:r>
              <a:rPr lang="en-GB" sz="2000" dirty="0">
                <a:cs typeface="Calibri"/>
              </a:rPr>
              <a:t>Applications open the 14th of January </a:t>
            </a:r>
            <a:r>
              <a:rPr lang="en-GB" sz="2000" dirty="0">
                <a:latin typeface="Arial" panose="020B0604020202020204" pitchFamily="34" charset="0"/>
                <a:cs typeface="Arial" panose="020B0604020202020204" pitchFamily="34" charset="0"/>
              </a:rPr>
              <a:t>and applications will be open for around 6 weeks</a:t>
            </a:r>
            <a:endParaRPr lang="en-GB" sz="2000" dirty="0">
              <a:cs typeface="Calibri"/>
            </a:endParaRPr>
          </a:p>
          <a:p>
            <a:r>
              <a:rPr lang="en-GB" sz="2000" dirty="0">
                <a:latin typeface="Arial" panose="020B0604020202020204" pitchFamily="34" charset="0"/>
                <a:cs typeface="Arial" panose="020B0604020202020204" pitchFamily="34" charset="0"/>
              </a:rPr>
              <a:t>You can apply for more one than one course but you will eventually have to choose as they all run at the same time </a:t>
            </a:r>
          </a:p>
          <a:p>
            <a:r>
              <a:rPr lang="en-GB" sz="2000" dirty="0">
                <a:latin typeface="Arial" panose="020B0604020202020204" pitchFamily="34" charset="0"/>
                <a:cs typeface="Arial" panose="020B0604020202020204" pitchFamily="34" charset="0"/>
              </a:rPr>
              <a:t>Note that some courses are just open for S6 pupils and foundation apprenticeships are for those going into S5</a:t>
            </a:r>
          </a:p>
          <a:p>
            <a:r>
              <a:rPr lang="en-GB" sz="2000" dirty="0">
                <a:latin typeface="Arial" panose="020B0604020202020204" pitchFamily="34" charset="0"/>
                <a:cs typeface="Arial" panose="020B0604020202020204" pitchFamily="34" charset="0"/>
              </a:rPr>
              <a:t>SCP or foundation apprenticeship courses count as one of your school subjects</a:t>
            </a:r>
          </a:p>
          <a:p>
            <a:r>
              <a:rPr lang="en-GB" sz="2000" dirty="0">
                <a:latin typeface="Arial" panose="020B0604020202020204" pitchFamily="34" charset="0"/>
                <a:cs typeface="Arial" panose="020B0604020202020204" pitchFamily="34" charset="0"/>
              </a:rPr>
              <a:t>You will go to college two afternoons per week –normally on a Tuesday and Thursday </a:t>
            </a:r>
          </a:p>
          <a:p>
            <a:r>
              <a:rPr lang="en-GB" sz="2000" dirty="0">
                <a:latin typeface="Arial" panose="020B0604020202020204" pitchFamily="34" charset="0"/>
                <a:cs typeface="Arial" panose="020B0604020202020204" pitchFamily="34" charset="0"/>
              </a:rPr>
              <a:t>Remember to check your emails and </a:t>
            </a:r>
            <a:r>
              <a:rPr lang="en-GB" sz="2000" b="1" dirty="0">
                <a:latin typeface="Arial" panose="020B0604020202020204" pitchFamily="34" charset="0"/>
                <a:cs typeface="Arial" panose="020B0604020202020204" pitchFamily="34" charset="0"/>
              </a:rPr>
              <a:t>confirm</a:t>
            </a:r>
            <a:r>
              <a:rPr lang="en-GB" sz="2000" dirty="0">
                <a:latin typeface="Arial" panose="020B0604020202020204" pitchFamily="34" charset="0"/>
                <a:cs typeface="Arial" panose="020B0604020202020204" pitchFamily="34" charset="0"/>
              </a:rPr>
              <a:t> your acceptance of the course. </a:t>
            </a:r>
          </a:p>
          <a:p>
            <a:r>
              <a:rPr lang="en-GB" sz="2000" dirty="0">
                <a:latin typeface="Arial" panose="020B0604020202020204" pitchFamily="34" charset="0"/>
                <a:cs typeface="Arial" panose="020B0604020202020204" pitchFamily="34" charset="0"/>
              </a:rPr>
              <a:t>Normally the Construction SCP course is the most competitive –the college are approaching this differently and allocating places based on locality –more info to come on this </a:t>
            </a:r>
          </a:p>
          <a:p>
            <a:r>
              <a:rPr lang="en-GB" sz="2000" dirty="0">
                <a:latin typeface="Arial" panose="020B0604020202020204" pitchFamily="34" charset="0"/>
                <a:cs typeface="Arial" panose="020B0604020202020204" pitchFamily="34" charset="0"/>
              </a:rPr>
              <a:t>Applications will stay open for 6 weeks –do not leave it to the last minute to apply!</a:t>
            </a: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2127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Freeform: Shape 7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7" name="Freeform: Shape 8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3DFEF-3E94-49D6-BA90-037216CC0253}"/>
              </a:ext>
            </a:extLst>
          </p:cNvPr>
          <p:cNvSpPr>
            <a:spLocks noGrp="1"/>
          </p:cNvSpPr>
          <p:nvPr>
            <p:ph type="title"/>
          </p:nvPr>
        </p:nvSpPr>
        <p:spPr>
          <a:xfrm>
            <a:off x="1524000" y="2337237"/>
            <a:ext cx="9144000" cy="2764028"/>
          </a:xfrm>
        </p:spPr>
        <p:txBody>
          <a:bodyPr vert="horz" lIns="91440" tIns="45720" rIns="91440" bIns="45720" rtlCol="0" anchor="ctr">
            <a:normAutofit fontScale="90000"/>
          </a:bodyPr>
          <a:lstStyle/>
          <a:p>
            <a:pPr algn="ct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2700" kern="1200" dirty="0">
                <a:solidFill>
                  <a:schemeClr val="tx1"/>
                </a:solidFill>
                <a:latin typeface="Arial" panose="020B0604020202020204" pitchFamily="34" charset="0"/>
                <a:cs typeface="Arial" panose="020B0604020202020204" pitchFamily="34" charset="0"/>
              </a:rPr>
            </a:br>
            <a:br>
              <a:rPr lang="en-US" sz="2700"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Schools College Partnership (SCP) </a:t>
            </a:r>
            <a:r>
              <a:rPr lang="en-US" sz="2000" kern="1200" dirty="0">
                <a:solidFill>
                  <a:schemeClr val="tx1"/>
                </a:solidFill>
                <a:latin typeface="Arial" panose="020B0604020202020204" pitchFamily="34" charset="0"/>
                <a:cs typeface="Arial" panose="020B0604020202020204" pitchFamily="34" charset="0"/>
              </a:rPr>
              <a:t>offers a wide range of part-time college courses for S4-S6 pupils and provides greater choice in a variety of subjects which may not be available at school e.g. criminology or costume design.  SCP courses count as one of your column choices which can be added into your existing timetable. Pupils study their college course on two afternoons per week.</a:t>
            </a:r>
            <a:br>
              <a:rPr lang="en-US" sz="2000" kern="1200" dirty="0">
                <a:solidFill>
                  <a:schemeClr val="tx1"/>
                </a:solidFill>
                <a:latin typeface="Arial" panose="020B0604020202020204" pitchFamily="34" charset="0"/>
                <a:cs typeface="Arial" panose="020B0604020202020204" pitchFamily="34" charset="0"/>
              </a:rPr>
            </a:br>
            <a:br>
              <a:rPr lang="en-US" sz="2000"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Foundation Apprenticeships (FAs) </a:t>
            </a:r>
            <a:r>
              <a:rPr lang="en-US" sz="2000" kern="1200" dirty="0">
                <a:solidFill>
                  <a:schemeClr val="tx1"/>
                </a:solidFill>
                <a:latin typeface="Arial" panose="020B0604020202020204" pitchFamily="34" charset="0"/>
                <a:cs typeface="Arial" panose="020B0604020202020204" pitchFamily="34" charset="0"/>
              </a:rPr>
              <a:t>are work-based qualifications for S5 secondary school pupils in industry sectors of key growth. It’s a qualification that takes you out of the classroom and gives you a chance to try out a career while you are still at school. You can choose a Foundation Apprenticeship as one of your subjects in S5 and takes two years to complete, it’s the same level of learning as a Higher (SCQF Level 6) and is accepted by college and all Scottish Universities as Higher equivalent. This is a will put you </a:t>
            </a:r>
            <a:r>
              <a:rPr lang="en-US" sz="2000" dirty="0">
                <a:latin typeface="Arial" panose="020B0604020202020204" pitchFamily="34" charset="0"/>
                <a:cs typeface="Arial" panose="020B0604020202020204" pitchFamily="34" charset="0"/>
              </a:rPr>
              <a:t>at an advantage if you plan on applying to do a Graduate Apprenticeship when you leave.</a:t>
            </a:r>
            <a:br>
              <a:rPr lang="en-US" sz="2700" kern="1200" dirty="0">
                <a:solidFill>
                  <a:schemeClr val="tx1"/>
                </a:solidFill>
                <a:latin typeface="Arial" panose="020B0604020202020204" pitchFamily="34" charset="0"/>
                <a:cs typeface="Arial" panose="020B0604020202020204" pitchFamily="34" charset="0"/>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More information can </a:t>
            </a:r>
            <a:r>
              <a:rPr lang="en-US" sz="1800" dirty="0"/>
              <a:t>be found at </a:t>
            </a:r>
            <a:r>
              <a:rPr lang="en-US" sz="1800" dirty="0">
                <a:hlinkClick r:id="rId3"/>
              </a:rPr>
              <a:t>https://www.apprenticeships.scot/become-an-apprentice/foundation-apprenticeships/</a:t>
            </a:r>
            <a:r>
              <a:rPr lang="en-US" sz="1800" dirty="0"/>
              <a:t>  &amp; </a:t>
            </a:r>
            <a:r>
              <a:rPr lang="en-US" sz="1800" dirty="0">
                <a:hlinkClick r:id="rId4"/>
              </a:rPr>
              <a:t>https://www.apprenticeships.scot/become-an-apprentice/graduate-apprenticeships</a:t>
            </a:r>
            <a:br>
              <a:rPr lang="en-US" sz="1800" dirty="0"/>
            </a:br>
            <a:br>
              <a:rPr lang="en-US" sz="1800" dirty="0"/>
            </a:br>
            <a:endParaRPr lang="en-US" sz="1800" kern="1200" dirty="0">
              <a:solidFill>
                <a:schemeClr val="tx1"/>
              </a:solidFill>
              <a:latin typeface="+mj-lt"/>
              <a:ea typeface="+mj-ea"/>
              <a:cs typeface="+mj-cs"/>
            </a:endParaRPr>
          </a:p>
        </p:txBody>
      </p:sp>
      <p:sp>
        <p:nvSpPr>
          <p:cNvPr id="88" name="Rectangle 8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4DC9A5-C4E3-46D3-8E1D-7C699549CC36}"/>
              </a:ext>
            </a:extLst>
          </p:cNvPr>
          <p:cNvSpPr txBox="1"/>
          <p:nvPr/>
        </p:nvSpPr>
        <p:spPr>
          <a:xfrm>
            <a:off x="1816338" y="337622"/>
            <a:ext cx="9052832" cy="1661993"/>
          </a:xfrm>
          <a:prstGeom prst="rect">
            <a:avLst/>
          </a:prstGeom>
          <a:noFill/>
        </p:spPr>
        <p:txBody>
          <a:bodyPr wrap="square" rtlCol="0">
            <a:spAutoFit/>
          </a:bodyPr>
          <a:lstStyle/>
          <a:p>
            <a:pPr algn="ctr"/>
            <a:r>
              <a:rPr lang="en-US" sz="2800" kern="1200" dirty="0">
                <a:solidFill>
                  <a:schemeClr val="tx1"/>
                </a:solidFill>
                <a:latin typeface="Arial" panose="020B0604020202020204" pitchFamily="34" charset="0"/>
                <a:cs typeface="Arial" panose="020B0604020202020204" pitchFamily="34" charset="0"/>
              </a:rPr>
              <a:t>What is a Foundation apprenticeship and what type of courses are offered as part of the school college partnership?</a:t>
            </a:r>
            <a:br>
              <a:rPr lang="en-US" sz="1600" kern="1200" dirty="0">
                <a:solidFill>
                  <a:schemeClr val="tx1"/>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88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5425-B5D4-4B83-A9A3-10C53D9591C6}"/>
              </a:ext>
            </a:extLst>
          </p:cNvPr>
          <p:cNvSpPr>
            <a:spLocks noGrp="1"/>
          </p:cNvSpPr>
          <p:nvPr>
            <p:ph type="title"/>
          </p:nvPr>
        </p:nvSpPr>
        <p:spPr/>
        <p:txBody>
          <a:bodyPr/>
          <a:lstStyle/>
          <a:p>
            <a:r>
              <a:rPr lang="en-GB" dirty="0"/>
              <a:t>Check qualification level</a:t>
            </a:r>
          </a:p>
        </p:txBody>
      </p:sp>
      <p:sp>
        <p:nvSpPr>
          <p:cNvPr id="3" name="Content Placeholder 2">
            <a:extLst>
              <a:ext uri="{FF2B5EF4-FFF2-40B4-BE49-F238E27FC236}">
                <a16:creationId xmlns:a16="http://schemas.microsoft.com/office/drawing/2014/main" id="{2C1F57E0-930C-4EB1-9266-5228AE9E254C}"/>
              </a:ext>
            </a:extLst>
          </p:cNvPr>
          <p:cNvSpPr>
            <a:spLocks noGrp="1"/>
          </p:cNvSpPr>
          <p:nvPr>
            <p:ph idx="1"/>
          </p:nvPr>
        </p:nvSpPr>
        <p:spPr/>
        <p:txBody>
          <a:bodyPr/>
          <a:lstStyle/>
          <a:p>
            <a:r>
              <a:rPr lang="en-GB" dirty="0"/>
              <a:t>Not all college courses are ‘Highers’, some are units or NPA’s.</a:t>
            </a:r>
          </a:p>
          <a:p>
            <a:r>
              <a:rPr lang="en-GB" dirty="0"/>
              <a:t>This is important to know, as it can affect your university entry requirements</a:t>
            </a:r>
          </a:p>
          <a:p>
            <a:r>
              <a:rPr lang="en-GB" dirty="0"/>
              <a:t>Foundation Apprenticeship (level 6) is a equivalent to a Higher Grade B but it takes two years to complete. You must be going into S5 to be eligible.</a:t>
            </a:r>
          </a:p>
          <a:p>
            <a:r>
              <a:rPr lang="en-GB" dirty="0"/>
              <a:t>An NPA is </a:t>
            </a:r>
            <a:r>
              <a:rPr lang="en-GB" b="1" dirty="0"/>
              <a:t>not</a:t>
            </a:r>
            <a:r>
              <a:rPr lang="en-GB" dirty="0"/>
              <a:t> classed as a higher for university but is very helpful for getting a place at college</a:t>
            </a:r>
          </a:p>
          <a:p>
            <a:endParaRPr lang="en-GB" dirty="0"/>
          </a:p>
        </p:txBody>
      </p:sp>
    </p:spTree>
    <p:extLst>
      <p:ext uri="{BB962C8B-B14F-4D97-AF65-F5344CB8AC3E}">
        <p14:creationId xmlns:p14="http://schemas.microsoft.com/office/powerpoint/2010/main" val="80481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extBox 2">
            <a:extLst>
              <a:ext uri="{FF2B5EF4-FFF2-40B4-BE49-F238E27FC236}">
                <a16:creationId xmlns:a16="http://schemas.microsoft.com/office/drawing/2014/main" id="{6644E686-0DFB-1C5F-9E27-FA6A83EAD223}"/>
              </a:ext>
            </a:extLst>
          </p:cNvPr>
          <p:cNvGraphicFramePr/>
          <p:nvPr>
            <p:extLst>
              <p:ext uri="{D42A27DB-BD31-4B8C-83A1-F6EECF244321}">
                <p14:modId xmlns:p14="http://schemas.microsoft.com/office/powerpoint/2010/main" val="2743773828"/>
              </p:ext>
            </p:extLst>
          </p:nvPr>
        </p:nvGraphicFramePr>
        <p:xfrm>
          <a:off x="4511561" y="766763"/>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0D44185-13D1-425C-88A4-84402F4585C1}"/>
              </a:ext>
            </a:extLst>
          </p:cNvPr>
          <p:cNvSpPr txBox="1"/>
          <p:nvPr/>
        </p:nvSpPr>
        <p:spPr>
          <a:xfrm>
            <a:off x="359228" y="-26849"/>
            <a:ext cx="11705627" cy="707886"/>
          </a:xfrm>
          <a:prstGeom prst="rect">
            <a:avLst/>
          </a:prstGeom>
          <a:noFill/>
        </p:spPr>
        <p:txBody>
          <a:bodyPr wrap="square" rtlCol="0">
            <a:spAutoFit/>
          </a:bodyPr>
          <a:lstStyle/>
          <a:p>
            <a:r>
              <a:rPr lang="en-GB" sz="4000" dirty="0"/>
              <a:t>Foundation Apprenticeships – where can they take me?</a:t>
            </a:r>
          </a:p>
        </p:txBody>
      </p:sp>
    </p:spTree>
    <p:extLst>
      <p:ext uri="{BB962C8B-B14F-4D97-AF65-F5344CB8AC3E}">
        <p14:creationId xmlns:p14="http://schemas.microsoft.com/office/powerpoint/2010/main" val="119753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dirty="0">
                <a:cs typeface="Calibri Light"/>
              </a:rPr>
              <a:t>How to apply </a:t>
            </a:r>
          </a:p>
        </p:txBody>
      </p:sp>
      <p:sp>
        <p:nvSpPr>
          <p:cNvPr id="7" name="Content Placeholder 6">
            <a:extLst>
              <a:ext uri="{FF2B5EF4-FFF2-40B4-BE49-F238E27FC236}">
                <a16:creationId xmlns:a16="http://schemas.microsoft.com/office/drawing/2014/main" id="{041852D3-936C-4905-9FDF-3109826C4DAB}"/>
              </a:ext>
            </a:extLst>
          </p:cNvPr>
          <p:cNvSpPr>
            <a:spLocks noGrp="1"/>
          </p:cNvSpPr>
          <p:nvPr>
            <p:ph idx="1"/>
          </p:nvPr>
        </p:nvSpPr>
        <p:spPr/>
        <p:txBody>
          <a:bodyPr/>
          <a:lstStyle/>
          <a:p>
            <a:pPr marL="0" indent="0">
              <a:buNone/>
            </a:pPr>
            <a:r>
              <a:rPr lang="en-GB" dirty="0"/>
              <a:t>1. Follow this </a:t>
            </a:r>
            <a:r>
              <a:rPr lang="en-GB" dirty="0">
                <a:hlinkClick r:id="rId3"/>
              </a:rPr>
              <a:t>link</a:t>
            </a:r>
            <a:r>
              <a:rPr lang="en-GB" dirty="0"/>
              <a:t> to browse the courses on offer</a:t>
            </a:r>
          </a:p>
          <a:p>
            <a:pPr marL="0" indent="0">
              <a:buNone/>
            </a:pPr>
            <a:endParaRPr lang="en-GB" dirty="0"/>
          </a:p>
          <a:p>
            <a:pPr marL="0" indent="0">
              <a:buNone/>
            </a:pPr>
            <a:r>
              <a:rPr lang="en-GB" dirty="0"/>
              <a:t> (make sure the date is August 2025 as the college still have some courses with last year’s date on the website!)</a:t>
            </a:r>
          </a:p>
          <a:p>
            <a:pPr marL="0" indent="0">
              <a:buNone/>
            </a:pPr>
            <a:endParaRPr lang="en-GB" dirty="0"/>
          </a:p>
        </p:txBody>
      </p:sp>
    </p:spTree>
    <p:extLst>
      <p:ext uri="{BB962C8B-B14F-4D97-AF65-F5344CB8AC3E}">
        <p14:creationId xmlns:p14="http://schemas.microsoft.com/office/powerpoint/2010/main" val="289989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C1AFE236F638499C39C25DBC761F4B" ma:contentTypeVersion="12" ma:contentTypeDescription="Create a new document." ma:contentTypeScope="" ma:versionID="27c7ba4e58ce6f5f4a903b3cb82ba9ac">
  <xsd:schema xmlns:xsd="http://www.w3.org/2001/XMLSchema" xmlns:xs="http://www.w3.org/2001/XMLSchema" xmlns:p="http://schemas.microsoft.com/office/2006/metadata/properties" xmlns:ns3="4e44da7d-f38f-43d1-bd39-c6e501cae83c" xmlns:ns4="1121da4d-8029-4045-8e06-ddef3df00de4" targetNamespace="http://schemas.microsoft.com/office/2006/metadata/properties" ma:root="true" ma:fieldsID="8aee8f385f5db25282e983dc1225ef6f" ns3:_="" ns4:_="">
    <xsd:import namespace="4e44da7d-f38f-43d1-bd39-c6e501cae83c"/>
    <xsd:import namespace="1121da4d-8029-4045-8e06-ddef3df00d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44da7d-f38f-43d1-bd39-c6e501cae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1da4d-8029-4045-8e06-ddef3df00d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DB7D7-3A90-4512-97D1-5F25C55CBBC2}">
  <ds:schemaRefs>
    <ds:schemaRef ds:uri="1121da4d-8029-4045-8e06-ddef3df00de4"/>
    <ds:schemaRef ds:uri="4e44da7d-f38f-43d1-bd39-c6e501cae8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8503F0-4414-4306-B8AF-6D3C71B0D594}">
  <ds:schemaRefs>
    <ds:schemaRef ds:uri="http://schemas.microsoft.com/sharepoint/v3/contenttype/forms"/>
  </ds:schemaRefs>
</ds:datastoreItem>
</file>

<file path=customXml/itemProps3.xml><?xml version="1.0" encoding="utf-8"?>
<ds:datastoreItem xmlns:ds="http://schemas.openxmlformats.org/officeDocument/2006/customXml" ds:itemID="{4E0C7EDF-BD5A-4E20-BB49-B5DE243F7B64}">
  <ds:schemaRefs>
    <ds:schemaRef ds:uri="1121da4d-8029-4045-8e06-ddef3df00de4"/>
    <ds:schemaRef ds:uri="4e44da7d-f38f-43d1-bd39-c6e501cae8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Template>
  <TotalTime>13851</TotalTime>
  <Words>1858</Words>
  <Application>Microsoft Office PowerPoint</Application>
  <PresentationFormat>Widescreen</PresentationFormat>
  <Paragraphs>158</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Applying to Edinburgh College  SCP and Foundation apprenticeships </vt:lpstr>
      <vt:lpstr>Aim of this session: </vt:lpstr>
      <vt:lpstr>PowerPoint Presentation</vt:lpstr>
      <vt:lpstr>Application Process</vt:lpstr>
      <vt:lpstr>Key points</vt:lpstr>
      <vt:lpstr>     Schools College Partnership (SCP) offers a wide range of part-time college courses for S4-S6 pupils and provides greater choice in a variety of subjects which may not be available at school e.g. criminology or costume design.  SCP courses count as one of your column choices which can be added into your existing timetable. Pupils study their college course on two afternoons per week.  Foundation Apprenticeships (FAs) are work-based qualifications for S5 secondary school pupils in industry sectors of key growth. It’s a qualification that takes you out of the classroom and gives you a chance to try out a career while you are still at school. You can choose a Foundation Apprenticeship as one of your subjects in S5 and takes two years to complete, it’s the same level of learning as a Higher (SCQF Level 6) and is accepted by college and all Scottish Universities as Higher equivalent. This is a will put you at an advantage if you plan on applying to do a Graduate Apprenticeship when you leave.    More information can be found at https://www.apprenticeships.scot/become-an-apprentice/foundation-apprenticeships/  &amp; https://www.apprenticeships.scot/become-an-apprentice/graduate-apprenticeships  </vt:lpstr>
      <vt:lpstr>Check qualification level</vt:lpstr>
      <vt:lpstr>PowerPoint Presentation</vt:lpstr>
      <vt:lpstr>How to apply </vt:lpstr>
      <vt:lpstr>How to apply </vt:lpstr>
      <vt:lpstr>Application Step by Step</vt:lpstr>
      <vt:lpstr>Application Step by Step</vt:lpstr>
      <vt:lpstr>Application Step by Step</vt:lpstr>
      <vt:lpstr>Application Step by Step</vt:lpstr>
      <vt:lpstr>PowerPoint Presentation</vt:lpstr>
      <vt:lpstr>Example Personal Statement </vt:lpstr>
      <vt:lpstr>Next Steps </vt:lpstr>
      <vt:lpstr>FAQS</vt:lpstr>
      <vt:lpstr>College Application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Davidson</dc:creator>
  <cp:lastModifiedBy>Cara Davidson</cp:lastModifiedBy>
  <cp:revision>80</cp:revision>
  <dcterms:created xsi:type="dcterms:W3CDTF">2022-01-21T15:33:19Z</dcterms:created>
  <dcterms:modified xsi:type="dcterms:W3CDTF">2025-01-09T14:01:40Z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0x01010074C1AFE236F638499C39C25DBC761F4B</vt:lpwstr>
  </property>
</Properties>
</file>