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4562" r:id="rId5"/>
    <p:sldMasterId id="2147484919" r:id="rId6"/>
    <p:sldMasterId id="2147484931" r:id="rId7"/>
  </p:sldMasterIdLst>
  <p:notesMasterIdLst>
    <p:notesMasterId r:id="rId48"/>
  </p:notesMasterIdLst>
  <p:handoutMasterIdLst>
    <p:handoutMasterId r:id="rId49"/>
  </p:handoutMasterIdLst>
  <p:sldIdLst>
    <p:sldId id="2117" r:id="rId8"/>
    <p:sldId id="479" r:id="rId9"/>
    <p:sldId id="257" r:id="rId10"/>
    <p:sldId id="2110" r:id="rId11"/>
    <p:sldId id="2076" r:id="rId12"/>
    <p:sldId id="534" r:id="rId13"/>
    <p:sldId id="533" r:id="rId14"/>
    <p:sldId id="2103" r:id="rId15"/>
    <p:sldId id="289" r:id="rId16"/>
    <p:sldId id="263" r:id="rId17"/>
    <p:sldId id="529" r:id="rId18"/>
    <p:sldId id="259" r:id="rId19"/>
    <p:sldId id="276" r:id="rId20"/>
    <p:sldId id="535" r:id="rId21"/>
    <p:sldId id="536" r:id="rId22"/>
    <p:sldId id="2101" r:id="rId23"/>
    <p:sldId id="328" r:id="rId24"/>
    <p:sldId id="256" r:id="rId25"/>
    <p:sldId id="2098" r:id="rId26"/>
    <p:sldId id="2102" r:id="rId27"/>
    <p:sldId id="2111" r:id="rId28"/>
    <p:sldId id="2113" r:id="rId29"/>
    <p:sldId id="262" r:id="rId30"/>
    <p:sldId id="2114" r:id="rId31"/>
    <p:sldId id="2115" r:id="rId32"/>
    <p:sldId id="2118" r:id="rId33"/>
    <p:sldId id="2119" r:id="rId34"/>
    <p:sldId id="518" r:id="rId35"/>
    <p:sldId id="521" r:id="rId36"/>
    <p:sldId id="537" r:id="rId37"/>
    <p:sldId id="311" r:id="rId38"/>
    <p:sldId id="290" r:id="rId39"/>
    <p:sldId id="258" r:id="rId40"/>
    <p:sldId id="2074" r:id="rId41"/>
    <p:sldId id="264" r:id="rId42"/>
    <p:sldId id="2120" r:id="rId43"/>
    <p:sldId id="374" r:id="rId44"/>
    <p:sldId id="2096" r:id="rId45"/>
    <p:sldId id="2121" r:id="rId46"/>
    <p:sldId id="2123" r:id="rId47"/>
  </p:sldIdLst>
  <p:sldSz cx="9144000" cy="6858000" type="screen4x3"/>
  <p:notesSz cx="6805613" cy="9939338"/>
  <p:defaultTextStyle>
    <a:defPPr>
      <a:defRPr lang="en-GB"/>
    </a:defPPr>
    <a:lvl1pPr algn="l" rtl="0" eaLnBrk="0" fontAlgn="base" hangingPunct="0">
      <a:spcBef>
        <a:spcPct val="0"/>
      </a:spcBef>
      <a:spcAft>
        <a:spcPct val="0"/>
      </a:spcAft>
      <a:defRPr sz="3200" kern="1200">
        <a:solidFill>
          <a:srgbClr val="FF9900"/>
        </a:solidFill>
        <a:latin typeface="Comic Sans MS" panose="030F0702030302020204" pitchFamily="66" charset="0"/>
        <a:ea typeface="+mn-ea"/>
        <a:cs typeface="Arial" panose="020B0604020202020204" pitchFamily="34" charset="0"/>
      </a:defRPr>
    </a:lvl1pPr>
    <a:lvl2pPr marL="457200" algn="l" rtl="0" eaLnBrk="0" fontAlgn="base" hangingPunct="0">
      <a:spcBef>
        <a:spcPct val="0"/>
      </a:spcBef>
      <a:spcAft>
        <a:spcPct val="0"/>
      </a:spcAft>
      <a:defRPr sz="3200" kern="1200">
        <a:solidFill>
          <a:srgbClr val="FF9900"/>
        </a:solidFill>
        <a:latin typeface="Comic Sans MS" panose="030F0702030302020204" pitchFamily="66" charset="0"/>
        <a:ea typeface="+mn-ea"/>
        <a:cs typeface="Arial" panose="020B0604020202020204" pitchFamily="34" charset="0"/>
      </a:defRPr>
    </a:lvl2pPr>
    <a:lvl3pPr marL="914400" algn="l" rtl="0" eaLnBrk="0" fontAlgn="base" hangingPunct="0">
      <a:spcBef>
        <a:spcPct val="0"/>
      </a:spcBef>
      <a:spcAft>
        <a:spcPct val="0"/>
      </a:spcAft>
      <a:defRPr sz="3200" kern="1200">
        <a:solidFill>
          <a:srgbClr val="FF9900"/>
        </a:solidFill>
        <a:latin typeface="Comic Sans MS" panose="030F0702030302020204" pitchFamily="66" charset="0"/>
        <a:ea typeface="+mn-ea"/>
        <a:cs typeface="Arial" panose="020B0604020202020204" pitchFamily="34" charset="0"/>
      </a:defRPr>
    </a:lvl3pPr>
    <a:lvl4pPr marL="1371600" algn="l" rtl="0" eaLnBrk="0" fontAlgn="base" hangingPunct="0">
      <a:spcBef>
        <a:spcPct val="0"/>
      </a:spcBef>
      <a:spcAft>
        <a:spcPct val="0"/>
      </a:spcAft>
      <a:defRPr sz="3200" kern="1200">
        <a:solidFill>
          <a:srgbClr val="FF9900"/>
        </a:solidFill>
        <a:latin typeface="Comic Sans MS" panose="030F0702030302020204" pitchFamily="66" charset="0"/>
        <a:ea typeface="+mn-ea"/>
        <a:cs typeface="Arial" panose="020B0604020202020204" pitchFamily="34" charset="0"/>
      </a:defRPr>
    </a:lvl4pPr>
    <a:lvl5pPr marL="1828800" algn="l" rtl="0" eaLnBrk="0" fontAlgn="base" hangingPunct="0">
      <a:spcBef>
        <a:spcPct val="0"/>
      </a:spcBef>
      <a:spcAft>
        <a:spcPct val="0"/>
      </a:spcAft>
      <a:defRPr sz="3200" kern="1200">
        <a:solidFill>
          <a:srgbClr val="FF9900"/>
        </a:solidFill>
        <a:latin typeface="Comic Sans MS" panose="030F0702030302020204" pitchFamily="66" charset="0"/>
        <a:ea typeface="+mn-ea"/>
        <a:cs typeface="Arial" panose="020B0604020202020204" pitchFamily="34" charset="0"/>
      </a:defRPr>
    </a:lvl5pPr>
    <a:lvl6pPr marL="2286000" algn="l" defTabSz="914400" rtl="0" eaLnBrk="1" latinLnBrk="0" hangingPunct="1">
      <a:defRPr sz="3200" kern="1200">
        <a:solidFill>
          <a:srgbClr val="FF9900"/>
        </a:solidFill>
        <a:latin typeface="Comic Sans MS" panose="030F0702030302020204" pitchFamily="66" charset="0"/>
        <a:ea typeface="+mn-ea"/>
        <a:cs typeface="Arial" panose="020B0604020202020204" pitchFamily="34" charset="0"/>
      </a:defRPr>
    </a:lvl6pPr>
    <a:lvl7pPr marL="2743200" algn="l" defTabSz="914400" rtl="0" eaLnBrk="1" latinLnBrk="0" hangingPunct="1">
      <a:defRPr sz="3200" kern="1200">
        <a:solidFill>
          <a:srgbClr val="FF9900"/>
        </a:solidFill>
        <a:latin typeface="Comic Sans MS" panose="030F0702030302020204" pitchFamily="66" charset="0"/>
        <a:ea typeface="+mn-ea"/>
        <a:cs typeface="Arial" panose="020B0604020202020204" pitchFamily="34" charset="0"/>
      </a:defRPr>
    </a:lvl7pPr>
    <a:lvl8pPr marL="3200400" algn="l" defTabSz="914400" rtl="0" eaLnBrk="1" latinLnBrk="0" hangingPunct="1">
      <a:defRPr sz="3200" kern="1200">
        <a:solidFill>
          <a:srgbClr val="FF9900"/>
        </a:solidFill>
        <a:latin typeface="Comic Sans MS" panose="030F0702030302020204" pitchFamily="66" charset="0"/>
        <a:ea typeface="+mn-ea"/>
        <a:cs typeface="Arial" panose="020B0604020202020204" pitchFamily="34" charset="0"/>
      </a:defRPr>
    </a:lvl8pPr>
    <a:lvl9pPr marL="3657600" algn="l" defTabSz="914400" rtl="0" eaLnBrk="1" latinLnBrk="0" hangingPunct="1">
      <a:defRPr sz="3200" kern="1200">
        <a:solidFill>
          <a:srgbClr val="FF9900"/>
        </a:solidFill>
        <a:latin typeface="Comic Sans MS" panose="030F0702030302020204" pitchFamily="66"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ire Paterson"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C7BA"/>
    <a:srgbClr val="C8EAF6"/>
    <a:srgbClr val="000000"/>
    <a:srgbClr val="660066"/>
    <a:srgbClr val="FF3300"/>
    <a:srgbClr val="FF0000"/>
    <a:srgbClr val="FFFFFF"/>
    <a:srgbClr val="FFFFCC"/>
    <a:srgbClr val="FF99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F02CFA-D4A1-1048-AC79-76E73AB84FAA}" v="144" dt="2025-01-23T18:06:23.040"/>
    <p1510:client id="{E897D30C-C089-4950-AA8C-05A9E0173260}" v="72" dt="2025-01-23T17:55:30.8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1460" y="2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1026">
            <a:extLst>
              <a:ext uri="{FF2B5EF4-FFF2-40B4-BE49-F238E27FC236}">
                <a16:creationId xmlns:a16="http://schemas.microsoft.com/office/drawing/2014/main" id="{F79DB229-2077-4F57-B3B8-2706C3B7FB25}"/>
              </a:ext>
            </a:extLst>
          </p:cNvPr>
          <p:cNvSpPr>
            <a:spLocks noGrp="1" noChangeArrowheads="1"/>
          </p:cNvSpPr>
          <p:nvPr>
            <p:ph type="hdr" sz="quarter"/>
          </p:nvPr>
        </p:nvSpPr>
        <p:spPr bwMode="auto">
          <a:xfrm>
            <a:off x="0" y="0"/>
            <a:ext cx="2947988" cy="496888"/>
          </a:xfrm>
          <a:prstGeom prst="rect">
            <a:avLst/>
          </a:prstGeom>
          <a:noFill/>
          <a:ln>
            <a:noFill/>
          </a:ln>
          <a:effectLst/>
        </p:spPr>
        <p:txBody>
          <a:bodyPr vert="horz" wrap="square" lIns="95665" tIns="47831" rIns="95665" bIns="47831" numCol="1" anchor="t" anchorCtr="0" compatLnSpc="1">
            <a:prstTxWarp prst="textNoShape">
              <a:avLst/>
            </a:prstTxWarp>
          </a:bodyPr>
          <a:lstStyle>
            <a:lvl1pPr defTabSz="957261" eaLnBrk="1" hangingPunct="1">
              <a:defRPr sz="1300">
                <a:solidFill>
                  <a:srgbClr val="FFFF00"/>
                </a:solidFill>
                <a:cs typeface="+mn-cs"/>
              </a:defRPr>
            </a:lvl1pPr>
          </a:lstStyle>
          <a:p>
            <a:pPr>
              <a:defRPr/>
            </a:pPr>
            <a:endParaRPr lang="en-GB"/>
          </a:p>
        </p:txBody>
      </p:sp>
      <p:sp>
        <p:nvSpPr>
          <p:cNvPr id="20483" name="Rectangle 1027">
            <a:extLst>
              <a:ext uri="{FF2B5EF4-FFF2-40B4-BE49-F238E27FC236}">
                <a16:creationId xmlns:a16="http://schemas.microsoft.com/office/drawing/2014/main" id="{F29F3280-6F7D-4784-9FBC-0726FB0D67E9}"/>
              </a:ext>
            </a:extLst>
          </p:cNvPr>
          <p:cNvSpPr>
            <a:spLocks noGrp="1" noChangeArrowheads="1"/>
          </p:cNvSpPr>
          <p:nvPr>
            <p:ph type="dt" sz="quarter" idx="1"/>
          </p:nvPr>
        </p:nvSpPr>
        <p:spPr bwMode="auto">
          <a:xfrm>
            <a:off x="3857625" y="0"/>
            <a:ext cx="2947988" cy="496888"/>
          </a:xfrm>
          <a:prstGeom prst="rect">
            <a:avLst/>
          </a:prstGeom>
          <a:noFill/>
          <a:ln>
            <a:noFill/>
          </a:ln>
          <a:effectLst/>
        </p:spPr>
        <p:txBody>
          <a:bodyPr vert="horz" wrap="square" lIns="95665" tIns="47831" rIns="95665" bIns="47831" numCol="1" anchor="t" anchorCtr="0" compatLnSpc="1">
            <a:prstTxWarp prst="textNoShape">
              <a:avLst/>
            </a:prstTxWarp>
          </a:bodyPr>
          <a:lstStyle>
            <a:lvl1pPr algn="r" defTabSz="957261" eaLnBrk="1" hangingPunct="1">
              <a:defRPr sz="1300">
                <a:solidFill>
                  <a:srgbClr val="FFFF00"/>
                </a:solidFill>
                <a:cs typeface="+mn-cs"/>
              </a:defRPr>
            </a:lvl1pPr>
          </a:lstStyle>
          <a:p>
            <a:pPr>
              <a:defRPr/>
            </a:pPr>
            <a:endParaRPr lang="en-GB"/>
          </a:p>
        </p:txBody>
      </p:sp>
      <p:sp>
        <p:nvSpPr>
          <p:cNvPr id="20484" name="Rectangle 1028">
            <a:extLst>
              <a:ext uri="{FF2B5EF4-FFF2-40B4-BE49-F238E27FC236}">
                <a16:creationId xmlns:a16="http://schemas.microsoft.com/office/drawing/2014/main" id="{9065C6FD-BC2A-4D54-B6C2-6DDA444C92BD}"/>
              </a:ext>
            </a:extLst>
          </p:cNvPr>
          <p:cNvSpPr>
            <a:spLocks noGrp="1" noChangeArrowheads="1"/>
          </p:cNvSpPr>
          <p:nvPr>
            <p:ph type="ftr" sz="quarter" idx="2"/>
          </p:nvPr>
        </p:nvSpPr>
        <p:spPr bwMode="auto">
          <a:xfrm>
            <a:off x="0" y="9442450"/>
            <a:ext cx="2947988" cy="496888"/>
          </a:xfrm>
          <a:prstGeom prst="rect">
            <a:avLst/>
          </a:prstGeom>
          <a:noFill/>
          <a:ln>
            <a:noFill/>
          </a:ln>
          <a:effectLst/>
        </p:spPr>
        <p:txBody>
          <a:bodyPr vert="horz" wrap="square" lIns="95665" tIns="47831" rIns="95665" bIns="47831" numCol="1" anchor="b" anchorCtr="0" compatLnSpc="1">
            <a:prstTxWarp prst="textNoShape">
              <a:avLst/>
            </a:prstTxWarp>
          </a:bodyPr>
          <a:lstStyle>
            <a:lvl1pPr defTabSz="957261" eaLnBrk="1" hangingPunct="1">
              <a:defRPr sz="1300">
                <a:solidFill>
                  <a:srgbClr val="FFFF00"/>
                </a:solidFill>
                <a:cs typeface="+mn-cs"/>
              </a:defRPr>
            </a:lvl1pPr>
          </a:lstStyle>
          <a:p>
            <a:pPr>
              <a:defRPr/>
            </a:pPr>
            <a:endParaRPr lang="en-GB"/>
          </a:p>
        </p:txBody>
      </p:sp>
      <p:sp>
        <p:nvSpPr>
          <p:cNvPr id="20485" name="Rectangle 1029">
            <a:extLst>
              <a:ext uri="{FF2B5EF4-FFF2-40B4-BE49-F238E27FC236}">
                <a16:creationId xmlns:a16="http://schemas.microsoft.com/office/drawing/2014/main" id="{66D32723-3129-49CD-A937-1D8BF2204B9E}"/>
              </a:ext>
            </a:extLst>
          </p:cNvPr>
          <p:cNvSpPr>
            <a:spLocks noGrp="1" noChangeArrowheads="1"/>
          </p:cNvSpPr>
          <p:nvPr>
            <p:ph type="sldNum" sz="quarter" idx="3"/>
          </p:nvPr>
        </p:nvSpPr>
        <p:spPr bwMode="auto">
          <a:xfrm>
            <a:off x="3857625" y="9442450"/>
            <a:ext cx="2947988" cy="496888"/>
          </a:xfrm>
          <a:prstGeom prst="rect">
            <a:avLst/>
          </a:prstGeom>
          <a:noFill/>
          <a:ln>
            <a:noFill/>
          </a:ln>
          <a:effectLst/>
        </p:spPr>
        <p:txBody>
          <a:bodyPr vert="horz" wrap="square" lIns="95665" tIns="47831" rIns="95665" bIns="47831" numCol="1" anchor="b" anchorCtr="0" compatLnSpc="1">
            <a:prstTxWarp prst="textNoShape">
              <a:avLst/>
            </a:prstTxWarp>
          </a:bodyPr>
          <a:lstStyle>
            <a:lvl1pPr algn="r" defTabSz="955675" eaLnBrk="1" hangingPunct="1">
              <a:defRPr sz="1300">
                <a:solidFill>
                  <a:srgbClr val="FFFF00"/>
                </a:solidFill>
              </a:defRPr>
            </a:lvl1pPr>
          </a:lstStyle>
          <a:p>
            <a:fld id="{ABDC5DE4-C319-478D-BAF0-16949CF0356A}" type="slidenum">
              <a:rPr lang="en-GB" altLang="en-US"/>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2FC2B89D-F248-4FE1-BE9B-E8ED87625114}"/>
              </a:ext>
            </a:extLst>
          </p:cNvPr>
          <p:cNvSpPr>
            <a:spLocks noGrp="1" noChangeArrowheads="1"/>
          </p:cNvSpPr>
          <p:nvPr>
            <p:ph type="hdr" sz="quarter"/>
          </p:nvPr>
        </p:nvSpPr>
        <p:spPr bwMode="auto">
          <a:xfrm>
            <a:off x="0" y="0"/>
            <a:ext cx="2947988" cy="496888"/>
          </a:xfrm>
          <a:prstGeom prst="rect">
            <a:avLst/>
          </a:prstGeom>
          <a:noFill/>
          <a:ln>
            <a:noFill/>
          </a:ln>
          <a:effectLst/>
        </p:spPr>
        <p:txBody>
          <a:bodyPr vert="horz" wrap="square" lIns="95665" tIns="47831" rIns="95665" bIns="47831" numCol="1" anchor="t" anchorCtr="0" compatLnSpc="1">
            <a:prstTxWarp prst="textNoShape">
              <a:avLst/>
            </a:prstTxWarp>
          </a:bodyPr>
          <a:lstStyle>
            <a:lvl1pPr defTabSz="957261" eaLnBrk="1" hangingPunct="1">
              <a:defRPr sz="1300">
                <a:solidFill>
                  <a:schemeClr val="tx1"/>
                </a:solidFill>
                <a:latin typeface="Times New Roman" pitchFamily="18" charset="0"/>
                <a:cs typeface="+mn-cs"/>
              </a:defRPr>
            </a:lvl1pPr>
          </a:lstStyle>
          <a:p>
            <a:pPr>
              <a:defRPr/>
            </a:pPr>
            <a:endParaRPr lang="en-US"/>
          </a:p>
        </p:txBody>
      </p:sp>
      <p:sp>
        <p:nvSpPr>
          <p:cNvPr id="26627" name="Rectangle 3">
            <a:extLst>
              <a:ext uri="{FF2B5EF4-FFF2-40B4-BE49-F238E27FC236}">
                <a16:creationId xmlns:a16="http://schemas.microsoft.com/office/drawing/2014/main" id="{680E9E0B-85C3-449A-8A94-825B3443E263}"/>
              </a:ext>
            </a:extLst>
          </p:cNvPr>
          <p:cNvSpPr>
            <a:spLocks noGrp="1" noChangeArrowheads="1"/>
          </p:cNvSpPr>
          <p:nvPr>
            <p:ph type="dt" idx="1"/>
          </p:nvPr>
        </p:nvSpPr>
        <p:spPr bwMode="auto">
          <a:xfrm>
            <a:off x="3856038" y="0"/>
            <a:ext cx="2947987" cy="496888"/>
          </a:xfrm>
          <a:prstGeom prst="rect">
            <a:avLst/>
          </a:prstGeom>
          <a:noFill/>
          <a:ln>
            <a:noFill/>
          </a:ln>
          <a:effectLst/>
        </p:spPr>
        <p:txBody>
          <a:bodyPr vert="horz" wrap="square" lIns="95665" tIns="47831" rIns="95665" bIns="47831" numCol="1" anchor="t" anchorCtr="0" compatLnSpc="1">
            <a:prstTxWarp prst="textNoShape">
              <a:avLst/>
            </a:prstTxWarp>
          </a:bodyPr>
          <a:lstStyle>
            <a:lvl1pPr algn="r" defTabSz="957261" eaLnBrk="1" hangingPunct="1">
              <a:defRPr sz="1300">
                <a:solidFill>
                  <a:schemeClr val="tx1"/>
                </a:solidFill>
                <a:latin typeface="Times New Roman" pitchFamily="18" charset="0"/>
                <a:cs typeface="+mn-cs"/>
              </a:defRPr>
            </a:lvl1pPr>
          </a:lstStyle>
          <a:p>
            <a:pPr>
              <a:defRPr/>
            </a:pPr>
            <a:endParaRPr lang="en-US"/>
          </a:p>
        </p:txBody>
      </p:sp>
      <p:sp>
        <p:nvSpPr>
          <p:cNvPr id="8196" name="Rectangle 4">
            <a:extLst>
              <a:ext uri="{FF2B5EF4-FFF2-40B4-BE49-F238E27FC236}">
                <a16:creationId xmlns:a16="http://schemas.microsoft.com/office/drawing/2014/main" id="{78E05BC7-B5D1-4010-BC14-B0F904FE6373}"/>
              </a:ext>
            </a:extLst>
          </p:cNvPr>
          <p:cNvSpPr>
            <a:spLocks noGrp="1" noRot="1" noChangeAspect="1" noChangeArrowheads="1" noTextEdit="1"/>
          </p:cNvSpPr>
          <p:nvPr>
            <p:ph type="sldImg" idx="2"/>
          </p:nvPr>
        </p:nvSpPr>
        <p:spPr bwMode="auto">
          <a:xfrm>
            <a:off x="919163" y="746125"/>
            <a:ext cx="4968875" cy="3727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9" name="Rectangle 5">
            <a:extLst>
              <a:ext uri="{FF2B5EF4-FFF2-40B4-BE49-F238E27FC236}">
                <a16:creationId xmlns:a16="http://schemas.microsoft.com/office/drawing/2014/main" id="{47F71262-B2BF-484C-AE69-A0F3C5F2D96F}"/>
              </a:ext>
            </a:extLst>
          </p:cNvPr>
          <p:cNvSpPr>
            <a:spLocks noGrp="1" noChangeArrowheads="1"/>
          </p:cNvSpPr>
          <p:nvPr>
            <p:ph type="body" sz="quarter" idx="3"/>
          </p:nvPr>
        </p:nvSpPr>
        <p:spPr bwMode="auto">
          <a:xfrm>
            <a:off x="681038" y="4721225"/>
            <a:ext cx="5443537" cy="4471988"/>
          </a:xfrm>
          <a:prstGeom prst="rect">
            <a:avLst/>
          </a:prstGeom>
          <a:noFill/>
          <a:ln>
            <a:noFill/>
          </a:ln>
          <a:effectLst/>
        </p:spPr>
        <p:txBody>
          <a:bodyPr vert="horz" wrap="square" lIns="95665" tIns="47831" rIns="95665" bIns="478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630" name="Rectangle 6">
            <a:extLst>
              <a:ext uri="{FF2B5EF4-FFF2-40B4-BE49-F238E27FC236}">
                <a16:creationId xmlns:a16="http://schemas.microsoft.com/office/drawing/2014/main" id="{D1745028-A21A-4846-B728-710749F6A1DF}"/>
              </a:ext>
            </a:extLst>
          </p:cNvPr>
          <p:cNvSpPr>
            <a:spLocks noGrp="1" noChangeArrowheads="1"/>
          </p:cNvSpPr>
          <p:nvPr>
            <p:ph type="ftr" sz="quarter" idx="4"/>
          </p:nvPr>
        </p:nvSpPr>
        <p:spPr bwMode="auto">
          <a:xfrm>
            <a:off x="0" y="9440863"/>
            <a:ext cx="2947988" cy="496887"/>
          </a:xfrm>
          <a:prstGeom prst="rect">
            <a:avLst/>
          </a:prstGeom>
          <a:noFill/>
          <a:ln>
            <a:noFill/>
          </a:ln>
          <a:effectLst/>
        </p:spPr>
        <p:txBody>
          <a:bodyPr vert="horz" wrap="square" lIns="95665" tIns="47831" rIns="95665" bIns="47831" numCol="1" anchor="b" anchorCtr="0" compatLnSpc="1">
            <a:prstTxWarp prst="textNoShape">
              <a:avLst/>
            </a:prstTxWarp>
          </a:bodyPr>
          <a:lstStyle>
            <a:lvl1pPr defTabSz="957261" eaLnBrk="1" hangingPunct="1">
              <a:defRPr sz="1300">
                <a:solidFill>
                  <a:schemeClr val="tx1"/>
                </a:solidFill>
                <a:latin typeface="Times New Roman" pitchFamily="18" charset="0"/>
                <a:cs typeface="+mn-cs"/>
              </a:defRPr>
            </a:lvl1pPr>
          </a:lstStyle>
          <a:p>
            <a:pPr>
              <a:defRPr/>
            </a:pPr>
            <a:endParaRPr lang="en-US"/>
          </a:p>
        </p:txBody>
      </p:sp>
      <p:sp>
        <p:nvSpPr>
          <p:cNvPr id="26631" name="Rectangle 7">
            <a:extLst>
              <a:ext uri="{FF2B5EF4-FFF2-40B4-BE49-F238E27FC236}">
                <a16:creationId xmlns:a16="http://schemas.microsoft.com/office/drawing/2014/main" id="{15246528-B4EA-4937-B277-CB761521DCB1}"/>
              </a:ext>
            </a:extLst>
          </p:cNvPr>
          <p:cNvSpPr>
            <a:spLocks noGrp="1" noChangeArrowheads="1"/>
          </p:cNvSpPr>
          <p:nvPr>
            <p:ph type="sldNum" sz="quarter" idx="5"/>
          </p:nvPr>
        </p:nvSpPr>
        <p:spPr bwMode="auto">
          <a:xfrm>
            <a:off x="3856038" y="9440863"/>
            <a:ext cx="2947987" cy="496887"/>
          </a:xfrm>
          <a:prstGeom prst="rect">
            <a:avLst/>
          </a:prstGeom>
          <a:noFill/>
          <a:ln>
            <a:noFill/>
          </a:ln>
          <a:effectLst/>
        </p:spPr>
        <p:txBody>
          <a:bodyPr vert="horz" wrap="square" lIns="95665" tIns="47831" rIns="95665" bIns="47831" numCol="1" anchor="b" anchorCtr="0" compatLnSpc="1">
            <a:prstTxWarp prst="textNoShape">
              <a:avLst/>
            </a:prstTxWarp>
          </a:bodyPr>
          <a:lstStyle>
            <a:lvl1pPr algn="r" defTabSz="955675" eaLnBrk="1" hangingPunct="1">
              <a:defRPr sz="1300">
                <a:solidFill>
                  <a:schemeClr val="tx1"/>
                </a:solidFill>
                <a:latin typeface="Times New Roman" panose="02020603050405020304" pitchFamily="18" charset="0"/>
              </a:defRPr>
            </a:lvl1pPr>
          </a:lstStyle>
          <a:p>
            <a:fld id="{E90C3581-41C1-4D14-AE3D-9BE644C66940}"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6125"/>
            <a:ext cx="4968875" cy="372745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E90C3581-41C1-4D14-AE3D-9BE644C66940}" type="slidenum">
              <a:rPr lang="en-US" altLang="en-US" smtClean="0"/>
              <a:pPr/>
              <a:t>3</a:t>
            </a:fld>
            <a:endParaRPr lang="en-US" altLang="en-US"/>
          </a:p>
        </p:txBody>
      </p:sp>
    </p:spTree>
    <p:extLst>
      <p:ext uri="{BB962C8B-B14F-4D97-AF65-F5344CB8AC3E}">
        <p14:creationId xmlns:p14="http://schemas.microsoft.com/office/powerpoint/2010/main" val="34317547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484C698A-1C64-465C-ADD0-76DD3DF6ED47}"/>
              </a:ext>
            </a:extLst>
          </p:cNvPr>
          <p:cNvSpPr>
            <a:spLocks noGrp="1" noRot="1" noChangeAspect="1" noChangeArrowheads="1" noTextEdit="1"/>
          </p:cNvSpPr>
          <p:nvPr>
            <p:ph type="sldImg"/>
          </p:nvPr>
        </p:nvSpPr>
        <p:spPr>
          <a:xfrm>
            <a:off x="919163" y="746125"/>
            <a:ext cx="4968875" cy="3727450"/>
          </a:xfrm>
          <a:ln/>
        </p:spPr>
      </p:sp>
      <p:sp>
        <p:nvSpPr>
          <p:cNvPr id="21507" name="Rectangle 3">
            <a:extLst>
              <a:ext uri="{FF2B5EF4-FFF2-40B4-BE49-F238E27FC236}">
                <a16:creationId xmlns:a16="http://schemas.microsoft.com/office/drawing/2014/main" id="{EAEF6F5B-23D8-48C5-BA6B-101A7D2C708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800" b="1">
                <a:effectLst/>
                <a:latin typeface="Aptos"/>
                <a:ea typeface="Aptos"/>
                <a:cs typeface="Aptos"/>
              </a:rPr>
              <a:t>Courses in High Demand</a:t>
            </a:r>
            <a:endParaRPr lang="en-GB" sz="1800">
              <a:effectLst/>
              <a:latin typeface="Aptos"/>
              <a:ea typeface="Aptos"/>
              <a:cs typeface="Aptos"/>
            </a:endParaRPr>
          </a:p>
          <a:p>
            <a:r>
              <a:rPr lang="en-GB" sz="1800">
                <a:effectLst/>
                <a:latin typeface="Aptos"/>
                <a:ea typeface="Aptos"/>
                <a:cs typeface="Aptos"/>
              </a:rPr>
              <a:t>Courses in high demand will have an application window of 23</a:t>
            </a:r>
            <a:r>
              <a:rPr lang="en-GB" sz="1800" baseline="30000">
                <a:effectLst/>
                <a:latin typeface="Aptos"/>
                <a:ea typeface="Aptos"/>
                <a:cs typeface="Aptos"/>
              </a:rPr>
              <a:t>rd</a:t>
            </a:r>
            <a:r>
              <a:rPr lang="en-GB" sz="1800">
                <a:effectLst/>
                <a:latin typeface="Aptos"/>
                <a:ea typeface="Aptos"/>
                <a:cs typeface="Aptos"/>
              </a:rPr>
              <a:t> January to 12</a:t>
            </a:r>
            <a:r>
              <a:rPr lang="en-GB" sz="1800" baseline="30000">
                <a:effectLst/>
                <a:latin typeface="Aptos"/>
                <a:ea typeface="Aptos"/>
                <a:cs typeface="Aptos"/>
              </a:rPr>
              <a:t>th</a:t>
            </a:r>
            <a:r>
              <a:rPr lang="en-GB" sz="1800">
                <a:effectLst/>
                <a:latin typeface="Aptos"/>
                <a:ea typeface="Aptos"/>
                <a:cs typeface="Aptos"/>
              </a:rPr>
              <a:t> March, these are :</a:t>
            </a:r>
          </a:p>
          <a:p>
            <a:pPr marL="342900" lvl="0" indent="-342900">
              <a:buSzPts val="1000"/>
              <a:buFont typeface="Symbol" panose="05050102010706020507" pitchFamily="18" charset="2"/>
              <a:buChar char=""/>
              <a:tabLst>
                <a:tab pos="457200" algn="l"/>
              </a:tabLst>
            </a:pPr>
            <a:r>
              <a:rPr lang="en-GB" sz="1800">
                <a:effectLst/>
                <a:latin typeface="Calibri" panose="020F0502020204030204" pitchFamily="34" charset="0"/>
                <a:ea typeface="Times New Roman" panose="02020603050405020304" pitchFamily="18" charset="0"/>
              </a:rPr>
              <a:t>Skills for Work Engineering Nat 5</a:t>
            </a:r>
            <a:endParaRPr lang="en-GB" sz="1800">
              <a:effectLst/>
              <a:latin typeface="Calibri" panose="020F0502020204030204" pitchFamily="34" charset="0"/>
              <a:ea typeface="Aptos"/>
            </a:endParaRPr>
          </a:p>
          <a:p>
            <a:pPr marL="342900" lvl="0" indent="-342900">
              <a:buSzPts val="1000"/>
              <a:buFont typeface="Symbol" panose="05050102010706020507" pitchFamily="18" charset="2"/>
              <a:buChar char=""/>
              <a:tabLst>
                <a:tab pos="457200" algn="l"/>
              </a:tabLst>
            </a:pPr>
            <a:r>
              <a:rPr lang="en-GB" sz="1800">
                <a:effectLst/>
                <a:latin typeface="Calibri" panose="020F0502020204030204" pitchFamily="34" charset="0"/>
                <a:ea typeface="Times New Roman" panose="02020603050405020304" pitchFamily="18" charset="0"/>
              </a:rPr>
              <a:t>Intro to Motor Industry: Paint &amp; Body </a:t>
            </a:r>
            <a:endParaRPr lang="en-GB" sz="1800">
              <a:effectLst/>
              <a:latin typeface="Calibri" panose="020F0502020204030204" pitchFamily="34" charset="0"/>
              <a:ea typeface="Aptos"/>
            </a:endParaRPr>
          </a:p>
          <a:p>
            <a:pPr marL="342900" lvl="0" indent="-342900">
              <a:buSzPts val="1000"/>
              <a:buFont typeface="Symbol" panose="05050102010706020507" pitchFamily="18" charset="2"/>
              <a:buChar char=""/>
              <a:tabLst>
                <a:tab pos="457200" algn="l"/>
              </a:tabLst>
            </a:pPr>
            <a:r>
              <a:rPr lang="en-GB" sz="1800">
                <a:effectLst/>
                <a:latin typeface="Calibri" panose="020F0502020204030204" pitchFamily="34" charset="0"/>
                <a:ea typeface="Times New Roman" panose="02020603050405020304" pitchFamily="18" charset="0"/>
              </a:rPr>
              <a:t>Intro to Motor Industry: Light Vehicle</a:t>
            </a:r>
            <a:endParaRPr lang="en-GB" sz="1800">
              <a:effectLst/>
              <a:latin typeface="Calibri" panose="020F0502020204030204" pitchFamily="34" charset="0"/>
              <a:ea typeface="Aptos"/>
            </a:endParaRPr>
          </a:p>
          <a:p>
            <a:pPr marL="342900" lvl="0" indent="-342900">
              <a:buSzPts val="1000"/>
              <a:buFont typeface="Symbol" panose="05050102010706020507" pitchFamily="18" charset="2"/>
              <a:buChar char=""/>
              <a:tabLst>
                <a:tab pos="457200" algn="l"/>
              </a:tabLst>
            </a:pPr>
            <a:r>
              <a:rPr lang="en-GB" sz="1800">
                <a:effectLst/>
                <a:latin typeface="Calibri" panose="020F0502020204030204" pitchFamily="34" charset="0"/>
                <a:ea typeface="Times New Roman" panose="02020603050405020304" pitchFamily="18" charset="0"/>
              </a:rPr>
              <a:t>NPA 6 Criminology (Legal)</a:t>
            </a:r>
            <a:endParaRPr lang="en-GB" sz="1800">
              <a:effectLst/>
              <a:latin typeface="Calibri" panose="020F0502020204030204" pitchFamily="34" charset="0"/>
              <a:ea typeface="Aptos"/>
            </a:endParaRPr>
          </a:p>
          <a:p>
            <a:pPr marL="342900" lvl="0" indent="-342900">
              <a:buSzPts val="1000"/>
              <a:buFont typeface="Symbol" panose="05050102010706020507" pitchFamily="18" charset="2"/>
              <a:buChar char=""/>
              <a:tabLst>
                <a:tab pos="457200" algn="l"/>
              </a:tabLst>
            </a:pPr>
            <a:r>
              <a:rPr lang="en-GB" sz="1800">
                <a:effectLst/>
                <a:latin typeface="Calibri" panose="020F0502020204030204" pitchFamily="34" charset="0"/>
                <a:ea typeface="Times New Roman" panose="02020603050405020304" pitchFamily="18" charset="0"/>
              </a:rPr>
              <a:t>VTCT Level 1/2 Extended Certificate in Hair and Beauty Skills </a:t>
            </a:r>
            <a:endParaRPr lang="en-GB" sz="1800">
              <a:effectLst/>
              <a:latin typeface="Calibri" panose="020F0502020204030204" pitchFamily="34" charset="0"/>
              <a:ea typeface="Aptos"/>
            </a:endParaRPr>
          </a:p>
          <a:p>
            <a:pPr marL="342900" lvl="0" indent="-342900">
              <a:buSzPts val="1000"/>
              <a:buFont typeface="Symbol" panose="05050102010706020507" pitchFamily="18" charset="2"/>
              <a:buChar char=""/>
              <a:tabLst>
                <a:tab pos="457200" algn="l"/>
              </a:tabLst>
            </a:pPr>
            <a:r>
              <a:rPr lang="en-GB" sz="1800">
                <a:effectLst/>
                <a:latin typeface="Calibri" panose="020F0502020204030204" pitchFamily="34" charset="0"/>
                <a:ea typeface="Times New Roman" panose="02020603050405020304" pitchFamily="18" charset="0"/>
              </a:rPr>
              <a:t>NPA Professional Cookery</a:t>
            </a:r>
            <a:endParaRPr lang="en-GB" sz="1800">
              <a:effectLst/>
              <a:latin typeface="Calibri" panose="020F0502020204030204" pitchFamily="34" charset="0"/>
              <a:ea typeface="Aptos"/>
            </a:endParaRPr>
          </a:p>
          <a:p>
            <a:r>
              <a:rPr lang="en-GB" sz="1800">
                <a:effectLst/>
                <a:latin typeface="Aptos"/>
                <a:ea typeface="Aptos"/>
                <a:cs typeface="Aptos"/>
              </a:rPr>
              <a:t> </a:t>
            </a:r>
          </a:p>
          <a:p>
            <a:r>
              <a:rPr lang="en-GB" sz="1800" b="1">
                <a:effectLst/>
                <a:latin typeface="Aptos"/>
                <a:ea typeface="Aptos"/>
                <a:cs typeface="Aptos"/>
              </a:rPr>
              <a:t>Not open for application on the web site</a:t>
            </a:r>
            <a:endParaRPr lang="en-GB" sz="1800">
              <a:effectLst/>
              <a:latin typeface="Aptos"/>
              <a:ea typeface="Aptos"/>
              <a:cs typeface="Aptos"/>
            </a:endParaRPr>
          </a:p>
          <a:p>
            <a:pPr marL="342900" lvl="0" indent="-342900">
              <a:buSzPts val="1000"/>
              <a:buFont typeface="Symbol" panose="05050102010706020507" pitchFamily="18" charset="2"/>
              <a:buChar char=""/>
              <a:tabLst>
                <a:tab pos="457200" algn="l"/>
              </a:tabLst>
            </a:pPr>
            <a:r>
              <a:rPr lang="en-GB" sz="1800">
                <a:effectLst/>
                <a:latin typeface="Calibri" panose="020F0502020204030204" pitchFamily="34" charset="0"/>
                <a:ea typeface="Times New Roman" panose="02020603050405020304" pitchFamily="18" charset="0"/>
              </a:rPr>
              <a:t>NPA 4 construction will recruit with a restricted link via schools or The Local Authority as appropriate. The LA will be in touch with more details on this after the February break.</a:t>
            </a:r>
            <a:endParaRPr lang="en-GB" sz="1800">
              <a:effectLst/>
              <a:latin typeface="Calibri" panose="020F0502020204030204" pitchFamily="34" charset="0"/>
              <a:ea typeface="Aptos"/>
            </a:endParaRPr>
          </a:p>
          <a:p>
            <a:pPr marL="342900" lvl="0" indent="-342900">
              <a:buSzPts val="1000"/>
              <a:buFont typeface="Symbol" panose="05050102010706020507" pitchFamily="18" charset="2"/>
              <a:buChar char=""/>
              <a:tabLst>
                <a:tab pos="457200" algn="l"/>
              </a:tabLst>
            </a:pPr>
            <a:r>
              <a:rPr lang="en-GB" sz="1800">
                <a:effectLst/>
                <a:latin typeface="Calibri" panose="020F0502020204030204" pitchFamily="34" charset="0"/>
                <a:ea typeface="Times New Roman" panose="02020603050405020304" pitchFamily="18" charset="0"/>
              </a:rPr>
              <a:t>NPA5 Construction is a progression pathway for previous NPA 4 students and will not open for applications. </a:t>
            </a:r>
            <a:endParaRPr lang="en-GB" sz="1800">
              <a:effectLst/>
              <a:latin typeface="Calibri" panose="020F0502020204030204" pitchFamily="34" charset="0"/>
              <a:ea typeface="Aptos"/>
            </a:endParaRPr>
          </a:p>
        </p:txBody>
      </p:sp>
    </p:spTree>
    <p:extLst>
      <p:ext uri="{BB962C8B-B14F-4D97-AF65-F5344CB8AC3E}">
        <p14:creationId xmlns:p14="http://schemas.microsoft.com/office/powerpoint/2010/main" val="1148717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484C698A-1C64-465C-ADD0-76DD3DF6ED47}"/>
              </a:ext>
            </a:extLst>
          </p:cNvPr>
          <p:cNvSpPr>
            <a:spLocks noGrp="1" noRot="1" noChangeAspect="1" noChangeArrowheads="1" noTextEdit="1"/>
          </p:cNvSpPr>
          <p:nvPr>
            <p:ph type="sldImg"/>
          </p:nvPr>
        </p:nvSpPr>
        <p:spPr>
          <a:xfrm>
            <a:off x="919163" y="746125"/>
            <a:ext cx="4968875" cy="3727450"/>
          </a:xfrm>
          <a:ln/>
        </p:spPr>
      </p:sp>
      <p:sp>
        <p:nvSpPr>
          <p:cNvPr id="21507" name="Rectangle 3">
            <a:extLst>
              <a:ext uri="{FF2B5EF4-FFF2-40B4-BE49-F238E27FC236}">
                <a16:creationId xmlns:a16="http://schemas.microsoft.com/office/drawing/2014/main" id="{EAEF6F5B-23D8-48C5-BA6B-101A7D2C708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Tax apprentice- need Highers</a:t>
            </a:r>
          </a:p>
          <a:p>
            <a:r>
              <a:rPr lang="en-GB" altLang="en-US"/>
              <a:t>Customer Service specialist – need N5s</a:t>
            </a:r>
          </a:p>
        </p:txBody>
      </p:sp>
    </p:spTree>
    <p:extLst>
      <p:ext uri="{BB962C8B-B14F-4D97-AF65-F5344CB8AC3E}">
        <p14:creationId xmlns:p14="http://schemas.microsoft.com/office/powerpoint/2010/main" val="2757901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669FA85F-A9FA-491C-93BD-D8F32CA739A3}"/>
              </a:ext>
            </a:extLst>
          </p:cNvPr>
          <p:cNvSpPr>
            <a:spLocks noGrp="1" noRot="1" noChangeAspect="1" noChangeArrowheads="1" noTextEdit="1"/>
          </p:cNvSpPr>
          <p:nvPr>
            <p:ph type="sldImg"/>
          </p:nvPr>
        </p:nvSpPr>
        <p:spPr>
          <a:xfrm>
            <a:off x="919163" y="747713"/>
            <a:ext cx="4967287" cy="3724275"/>
          </a:xfrm>
          <a:ln/>
        </p:spPr>
      </p:sp>
      <p:sp>
        <p:nvSpPr>
          <p:cNvPr id="23555" name="Rectangle 3">
            <a:extLst>
              <a:ext uri="{FF2B5EF4-FFF2-40B4-BE49-F238E27FC236}">
                <a16:creationId xmlns:a16="http://schemas.microsoft.com/office/drawing/2014/main" id="{29A5ABEA-4AF8-455A-82C9-2B8B9960096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45" tIns="46122" rIns="92245" bIns="46122"/>
          <a:lstStyle/>
          <a:p>
            <a:pPr>
              <a:lnSpc>
                <a:spcPct val="80000"/>
              </a:lnSpc>
            </a:pPr>
            <a:r>
              <a:rPr lang="en-GB" altLang="en-US" sz="900"/>
              <a:t>Universities and Colleges Admissions Service in the UK</a:t>
            </a:r>
          </a:p>
          <a:p>
            <a:pPr>
              <a:lnSpc>
                <a:spcPct val="80000"/>
              </a:lnSpc>
            </a:pPr>
            <a:endParaRPr lang="en-GB" altLang="en-US" sz="900"/>
          </a:p>
          <a:p>
            <a:pPr>
              <a:lnSpc>
                <a:spcPct val="80000"/>
              </a:lnSpc>
            </a:pPr>
            <a:r>
              <a:rPr lang="en-GB" altLang="en-US" sz="900"/>
              <a:t>MWOW – created by SDS.  Make a plan – 2 year plan if going to uni.  Need to do research.  Some people will know what they want to do but others will not – getting an idea of jobs that are available and what skills employers are looking for is a key area to ensuring success.  The websites here can all help with research and planning.</a:t>
            </a:r>
          </a:p>
          <a:p>
            <a:pPr>
              <a:lnSpc>
                <a:spcPct val="80000"/>
              </a:lnSpc>
            </a:pPr>
            <a:endParaRPr lang="en-US" altLang="en-US" sz="900"/>
          </a:p>
          <a:p>
            <a:pPr>
              <a:lnSpc>
                <a:spcPct val="80000"/>
              </a:lnSpc>
            </a:pPr>
            <a:r>
              <a:rPr lang="en-GB" altLang="en-US" sz="900"/>
              <a:t>It is important that young people have a plan for S5.  Some young people will have known what they’ve wanted to be since they were 5 others will still be wondering.  Important that you know what you need to have in terms of grades, types of qualifications and work experience to achieve your goal.  Helps focus the mind for S5 or S5/6.  Guidance teachers have shown you the my world of work website.  Variety of </a:t>
            </a:r>
            <a:r>
              <a:rPr lang="en-GB" altLang="en-US" sz="900" err="1"/>
              <a:t>toolls</a:t>
            </a:r>
            <a:r>
              <a:rPr lang="en-GB" altLang="en-US" sz="900"/>
              <a:t> to use if you are unsure of what to do.  </a:t>
            </a:r>
          </a:p>
          <a:p>
            <a:pPr>
              <a:lnSpc>
                <a:spcPct val="80000"/>
              </a:lnSpc>
            </a:pPr>
            <a:endParaRPr lang="en-GB" altLang="en-US" sz="900"/>
          </a:p>
          <a:p>
            <a:pPr>
              <a:lnSpc>
                <a:spcPct val="80000"/>
              </a:lnSpc>
            </a:pPr>
            <a:r>
              <a:rPr lang="en-GB" altLang="en-US" sz="900"/>
              <a:t>Information on jobs, how to get into the role, what it is about, average salary, what qualifications employers may be looking for.</a:t>
            </a:r>
          </a:p>
          <a:p>
            <a:pPr>
              <a:lnSpc>
                <a:spcPct val="80000"/>
              </a:lnSpc>
            </a:pPr>
            <a:endParaRPr lang="en-GB" altLang="en-US" sz="900"/>
          </a:p>
          <a:p>
            <a:pPr>
              <a:lnSpc>
                <a:spcPct val="80000"/>
              </a:lnSpc>
            </a:pPr>
            <a:r>
              <a:rPr lang="en-GB" altLang="en-US" sz="900"/>
              <a:t>Put in your skills and find out what jobs suit.  Put in a job you fancy and find out more about </a:t>
            </a:r>
            <a:r>
              <a:rPr lang="en-GB" altLang="en-US" sz="900" err="1"/>
              <a:t>it.strengths</a:t>
            </a:r>
            <a:r>
              <a:rPr lang="en-GB" altLang="en-US" sz="900"/>
              <a:t> test.</a:t>
            </a:r>
          </a:p>
          <a:p>
            <a:pPr>
              <a:lnSpc>
                <a:spcPct val="80000"/>
              </a:lnSpc>
            </a:pPr>
            <a:endParaRPr lang="en-GB" altLang="en-US" sz="900"/>
          </a:p>
          <a:p>
            <a:pPr>
              <a:lnSpc>
                <a:spcPct val="80000"/>
              </a:lnSpc>
            </a:pPr>
            <a:endParaRPr lang="en-GB" altLang="en-US" sz="900"/>
          </a:p>
          <a:p>
            <a:pPr>
              <a:lnSpc>
                <a:spcPct val="80000"/>
              </a:lnSpc>
            </a:pPr>
            <a:r>
              <a:rPr lang="en-GB" altLang="en-US" sz="900" err="1"/>
              <a:t>Uk</a:t>
            </a:r>
            <a:r>
              <a:rPr lang="en-GB" altLang="en-US" sz="900"/>
              <a:t> course finder – university courses, also European courses</a:t>
            </a:r>
          </a:p>
          <a:p>
            <a:pPr>
              <a:lnSpc>
                <a:spcPct val="80000"/>
              </a:lnSpc>
            </a:pPr>
            <a:r>
              <a:rPr lang="en-GB" altLang="en-US" sz="900"/>
              <a:t>UCAS – has a course finder where you can search by course or by institution to find out what you need to get into different unis</a:t>
            </a:r>
          </a:p>
          <a:p>
            <a:pPr>
              <a:lnSpc>
                <a:spcPct val="80000"/>
              </a:lnSpc>
            </a:pPr>
            <a:r>
              <a:rPr lang="en-GB" altLang="en-US">
                <a:latin typeface="Arial" panose="020B0604020202020204" pitchFamily="34" charset="0"/>
              </a:rPr>
              <a:t>Play to your strengths</a:t>
            </a:r>
          </a:p>
          <a:p>
            <a:pPr>
              <a:lnSpc>
                <a:spcPct val="80000"/>
              </a:lnSpc>
            </a:pPr>
            <a:endParaRPr lang="en-GB" altLang="en-US">
              <a:latin typeface="Arial" panose="020B0604020202020204" pitchFamily="34" charset="0"/>
            </a:endParaRPr>
          </a:p>
          <a:p>
            <a:pPr>
              <a:lnSpc>
                <a:spcPct val="80000"/>
              </a:lnSpc>
            </a:pPr>
            <a:r>
              <a:rPr lang="en-GB" altLang="en-US">
                <a:latin typeface="Arial" panose="020B0604020202020204" pitchFamily="34" charset="0"/>
              </a:rPr>
              <a:t>Be familiar about entry requirements</a:t>
            </a:r>
          </a:p>
          <a:p>
            <a:pPr>
              <a:lnSpc>
                <a:spcPct val="80000"/>
              </a:lnSpc>
            </a:pPr>
            <a:r>
              <a:rPr lang="en-GB" altLang="en-US" sz="900">
                <a:latin typeface="Arial" panose="020B0604020202020204" pitchFamily="34" charset="0"/>
              </a:rPr>
              <a:t>www.myworldofwork.co.uk</a:t>
            </a:r>
          </a:p>
          <a:p>
            <a:pPr>
              <a:lnSpc>
                <a:spcPct val="80000"/>
              </a:lnSpc>
            </a:pPr>
            <a:r>
              <a:rPr lang="en-GB" altLang="en-US" sz="900">
                <a:latin typeface="Arial" panose="020B0604020202020204" pitchFamily="34" charset="0"/>
              </a:rPr>
              <a:t>‘My strengths’</a:t>
            </a:r>
          </a:p>
          <a:p>
            <a:pPr>
              <a:lnSpc>
                <a:spcPct val="80000"/>
              </a:lnSpc>
            </a:pPr>
            <a:r>
              <a:rPr lang="en-GB" altLang="en-US" sz="900">
                <a:latin typeface="Arial" panose="020B0604020202020204" pitchFamily="34" charset="0"/>
              </a:rPr>
              <a:t>Info on subject choice</a:t>
            </a:r>
          </a:p>
          <a:p>
            <a:pPr>
              <a:lnSpc>
                <a:spcPct val="80000"/>
              </a:lnSpc>
            </a:pPr>
            <a:r>
              <a:rPr lang="en-GB" altLang="en-US" sz="900">
                <a:latin typeface="Arial" panose="020B0604020202020204" pitchFamily="34" charset="0"/>
              </a:rPr>
              <a:t>Info on jobs/College/University</a:t>
            </a:r>
          </a:p>
          <a:p>
            <a:pPr>
              <a:lnSpc>
                <a:spcPct val="80000"/>
              </a:lnSpc>
            </a:pPr>
            <a:r>
              <a:rPr lang="en-GB" altLang="en-US" sz="900">
                <a:latin typeface="Arial" panose="020B0604020202020204" pitchFamily="34" charset="0"/>
              </a:rPr>
              <a:t>Parent Zone</a:t>
            </a:r>
          </a:p>
          <a:p>
            <a:pPr>
              <a:lnSpc>
                <a:spcPct val="80000"/>
              </a:lnSpc>
            </a:pPr>
            <a:endParaRPr lang="en-GB" altLang="en-US" sz="900">
              <a:latin typeface="Arial" panose="020B0604020202020204" pitchFamily="34" charset="0"/>
            </a:endParaRPr>
          </a:p>
          <a:p>
            <a:pPr>
              <a:lnSpc>
                <a:spcPct val="80000"/>
              </a:lnSpc>
            </a:pPr>
            <a:r>
              <a:rPr lang="en-GB" altLang="en-US">
                <a:latin typeface="Arial" panose="020B0604020202020204" pitchFamily="34" charset="0"/>
              </a:rPr>
              <a:t>Every pupil: Plan A and Plan B</a:t>
            </a:r>
          </a:p>
          <a:p>
            <a:pPr>
              <a:lnSpc>
                <a:spcPct val="80000"/>
              </a:lnSpc>
            </a:pPr>
            <a:r>
              <a:rPr lang="en-GB" altLang="en-US" sz="900"/>
              <a:t>Pathways to the professions -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 name="Google Shape;4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09007CAD-AB86-47AB-F4D4-F812EEABE98F}"/>
              </a:ext>
            </a:extLst>
          </p:cNvPr>
          <p:cNvSpPr>
            <a:spLocks noGrp="1" noRot="1" noChangeAspect="1" noChangeArrowheads="1" noTextEdit="1"/>
          </p:cNvSpPr>
          <p:nvPr>
            <p:ph type="sldImg"/>
          </p:nvPr>
        </p:nvSpPr>
        <p:spPr>
          <a:ln/>
        </p:spPr>
      </p:sp>
      <p:sp>
        <p:nvSpPr>
          <p:cNvPr id="61443" name="Notes Placeholder 2">
            <a:extLst>
              <a:ext uri="{FF2B5EF4-FFF2-40B4-BE49-F238E27FC236}">
                <a16:creationId xmlns:a16="http://schemas.microsoft.com/office/drawing/2014/main" id="{32A21423-BA6C-3409-24C5-B076CE6482A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ea typeface="Geneva"/>
                <a:cs typeface="Geneva"/>
              </a:rPr>
              <a:t>Introduce Pathways  Activity   detailed in facilitators notes</a:t>
            </a:r>
          </a:p>
          <a:p>
            <a:endParaRPr lang="en-GB" altLang="en-US">
              <a:ea typeface="Geneva"/>
              <a:cs typeface="Geneva"/>
            </a:endParaRPr>
          </a:p>
          <a:p>
            <a:r>
              <a:rPr lang="en-GB" altLang="en-US">
                <a:ea typeface="Geneva"/>
                <a:cs typeface="Geneva"/>
              </a:rPr>
              <a:t>This activity will highlight the various pathways beyond S4</a:t>
            </a:r>
          </a:p>
          <a:p>
            <a:endParaRPr lang="en-GB" altLang="en-US"/>
          </a:p>
        </p:txBody>
      </p:sp>
      <p:sp>
        <p:nvSpPr>
          <p:cNvPr id="61444" name="Slide Number Placeholder 3">
            <a:extLst>
              <a:ext uri="{FF2B5EF4-FFF2-40B4-BE49-F238E27FC236}">
                <a16:creationId xmlns:a16="http://schemas.microsoft.com/office/drawing/2014/main" id="{35028FCE-009B-FA4F-B0A2-1AA411CFFD3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sz="3200">
                <a:solidFill>
                  <a:schemeClr val="tx1"/>
                </a:solidFill>
                <a:latin typeface="Arial" panose="020B0604020202020204" pitchFamily="34" charset="0"/>
              </a:defRPr>
            </a:lvl1pPr>
            <a:lvl2pPr marL="742950" indent="-285750" defTabSz="955675">
              <a:defRPr sz="3200">
                <a:solidFill>
                  <a:schemeClr val="tx1"/>
                </a:solidFill>
                <a:latin typeface="Arial" panose="020B0604020202020204" pitchFamily="34" charset="0"/>
              </a:defRPr>
            </a:lvl2pPr>
            <a:lvl3pPr marL="1143000" indent="-228600" defTabSz="955675">
              <a:defRPr sz="3200">
                <a:solidFill>
                  <a:schemeClr val="tx1"/>
                </a:solidFill>
                <a:latin typeface="Arial" panose="020B0604020202020204" pitchFamily="34" charset="0"/>
              </a:defRPr>
            </a:lvl3pPr>
            <a:lvl4pPr marL="1600200" indent="-228600" defTabSz="955675">
              <a:defRPr sz="3200">
                <a:solidFill>
                  <a:schemeClr val="tx1"/>
                </a:solidFill>
                <a:latin typeface="Arial" panose="020B0604020202020204" pitchFamily="34" charset="0"/>
              </a:defRPr>
            </a:lvl4pPr>
            <a:lvl5pPr marL="2057400" indent="-228600" defTabSz="955675">
              <a:defRPr sz="32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32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32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32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3200">
                <a:solidFill>
                  <a:schemeClr val="tx1"/>
                </a:solidFill>
                <a:latin typeface="Arial" panose="020B0604020202020204" pitchFamily="34" charset="0"/>
              </a:defRPr>
            </a:lvl9pPr>
          </a:lstStyle>
          <a:p>
            <a:pPr marL="0" marR="0" lvl="0" indent="0" algn="r" defTabSz="955675" rtl="0" eaLnBrk="1" fontAlgn="base" latinLnBrk="0" hangingPunct="1">
              <a:lnSpc>
                <a:spcPct val="100000"/>
              </a:lnSpc>
              <a:spcBef>
                <a:spcPct val="0"/>
              </a:spcBef>
              <a:spcAft>
                <a:spcPct val="0"/>
              </a:spcAft>
              <a:buClrTx/>
              <a:buSzTx/>
              <a:buFontTx/>
              <a:buNone/>
              <a:tabLst/>
              <a:defRPr/>
            </a:pPr>
            <a:fld id="{0F639522-B5EC-4780-9359-9FED9BC8875A}" type="slidenum">
              <a:rPr kumimoji="0" lang="en-GB"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5675" rtl="0" eaLnBrk="1" fontAlgn="base" latinLnBrk="0" hangingPunct="1">
                <a:lnSpc>
                  <a:spcPct val="100000"/>
                </a:lnSpc>
                <a:spcBef>
                  <a:spcPct val="0"/>
                </a:spcBef>
                <a:spcAft>
                  <a:spcPct val="0"/>
                </a:spcAft>
                <a:buClrTx/>
                <a:buSzTx/>
                <a:buFontTx/>
                <a:buNone/>
                <a:tabLst/>
                <a:defRPr/>
              </a:pPr>
              <a:t>26</a:t>
            </a:fld>
            <a:endParaRPr kumimoji="0" lang="en-GB"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67C22055-75FE-19C9-F1E3-7F51518DCD6F}"/>
              </a:ext>
            </a:extLst>
          </p:cNvPr>
          <p:cNvSpPr>
            <a:spLocks noGrp="1" noRot="1" noChangeAspect="1" noChangeArrowheads="1" noTextEdit="1"/>
          </p:cNvSpPr>
          <p:nvPr>
            <p:ph type="sldImg"/>
          </p:nvPr>
        </p:nvSpPr>
        <p:spPr>
          <a:ln/>
        </p:spPr>
      </p:sp>
      <p:sp>
        <p:nvSpPr>
          <p:cNvPr id="63491" name="Notes Placeholder 2">
            <a:extLst>
              <a:ext uri="{FF2B5EF4-FFF2-40B4-BE49-F238E27FC236}">
                <a16:creationId xmlns:a16="http://schemas.microsoft.com/office/drawing/2014/main" id="{39E2C69D-CDB3-F92D-CA33-237CF3FB073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ea typeface="Geneva"/>
                <a:cs typeface="Geneva"/>
              </a:rPr>
              <a:t>Introduce Pathways  Activity   detailed in facilitators notes</a:t>
            </a:r>
          </a:p>
          <a:p>
            <a:endParaRPr lang="en-GB" altLang="en-US">
              <a:ea typeface="Geneva"/>
              <a:cs typeface="Geneva"/>
            </a:endParaRPr>
          </a:p>
          <a:p>
            <a:r>
              <a:rPr lang="en-GB" altLang="en-US">
                <a:ea typeface="Geneva"/>
                <a:cs typeface="Geneva"/>
              </a:rPr>
              <a:t>This activity will highlight the various pathways beyond S4</a:t>
            </a:r>
          </a:p>
          <a:p>
            <a:endParaRPr lang="en-GB" altLang="en-US"/>
          </a:p>
        </p:txBody>
      </p:sp>
      <p:sp>
        <p:nvSpPr>
          <p:cNvPr id="63492" name="Slide Number Placeholder 3">
            <a:extLst>
              <a:ext uri="{FF2B5EF4-FFF2-40B4-BE49-F238E27FC236}">
                <a16:creationId xmlns:a16="http://schemas.microsoft.com/office/drawing/2014/main" id="{A1BCEB36-95EC-31D4-2728-C54964CF47F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5675">
              <a:defRPr sz="3200">
                <a:solidFill>
                  <a:schemeClr val="tx1"/>
                </a:solidFill>
                <a:latin typeface="Arial" panose="020B0604020202020204" pitchFamily="34" charset="0"/>
              </a:defRPr>
            </a:lvl1pPr>
            <a:lvl2pPr marL="742950" indent="-285750" defTabSz="955675">
              <a:defRPr sz="3200">
                <a:solidFill>
                  <a:schemeClr val="tx1"/>
                </a:solidFill>
                <a:latin typeface="Arial" panose="020B0604020202020204" pitchFamily="34" charset="0"/>
              </a:defRPr>
            </a:lvl2pPr>
            <a:lvl3pPr marL="1143000" indent="-228600" defTabSz="955675">
              <a:defRPr sz="3200">
                <a:solidFill>
                  <a:schemeClr val="tx1"/>
                </a:solidFill>
                <a:latin typeface="Arial" panose="020B0604020202020204" pitchFamily="34" charset="0"/>
              </a:defRPr>
            </a:lvl3pPr>
            <a:lvl4pPr marL="1600200" indent="-228600" defTabSz="955675">
              <a:defRPr sz="3200">
                <a:solidFill>
                  <a:schemeClr val="tx1"/>
                </a:solidFill>
                <a:latin typeface="Arial" panose="020B0604020202020204" pitchFamily="34" charset="0"/>
              </a:defRPr>
            </a:lvl4pPr>
            <a:lvl5pPr marL="2057400" indent="-228600" defTabSz="955675">
              <a:defRPr sz="3200">
                <a:solidFill>
                  <a:schemeClr val="tx1"/>
                </a:solidFill>
                <a:latin typeface="Arial" panose="020B0604020202020204" pitchFamily="34" charset="0"/>
              </a:defRPr>
            </a:lvl5pPr>
            <a:lvl6pPr marL="2514600" indent="-228600" defTabSz="955675" eaLnBrk="0" fontAlgn="base" hangingPunct="0">
              <a:spcBef>
                <a:spcPct val="0"/>
              </a:spcBef>
              <a:spcAft>
                <a:spcPct val="0"/>
              </a:spcAft>
              <a:defRPr sz="3200">
                <a:solidFill>
                  <a:schemeClr val="tx1"/>
                </a:solidFill>
                <a:latin typeface="Arial" panose="020B0604020202020204" pitchFamily="34" charset="0"/>
              </a:defRPr>
            </a:lvl6pPr>
            <a:lvl7pPr marL="2971800" indent="-228600" defTabSz="955675" eaLnBrk="0" fontAlgn="base" hangingPunct="0">
              <a:spcBef>
                <a:spcPct val="0"/>
              </a:spcBef>
              <a:spcAft>
                <a:spcPct val="0"/>
              </a:spcAft>
              <a:defRPr sz="3200">
                <a:solidFill>
                  <a:schemeClr val="tx1"/>
                </a:solidFill>
                <a:latin typeface="Arial" panose="020B0604020202020204" pitchFamily="34" charset="0"/>
              </a:defRPr>
            </a:lvl7pPr>
            <a:lvl8pPr marL="3429000" indent="-228600" defTabSz="955675" eaLnBrk="0" fontAlgn="base" hangingPunct="0">
              <a:spcBef>
                <a:spcPct val="0"/>
              </a:spcBef>
              <a:spcAft>
                <a:spcPct val="0"/>
              </a:spcAft>
              <a:defRPr sz="3200">
                <a:solidFill>
                  <a:schemeClr val="tx1"/>
                </a:solidFill>
                <a:latin typeface="Arial" panose="020B0604020202020204" pitchFamily="34" charset="0"/>
              </a:defRPr>
            </a:lvl8pPr>
            <a:lvl9pPr marL="3886200" indent="-228600" defTabSz="955675" eaLnBrk="0" fontAlgn="base" hangingPunct="0">
              <a:spcBef>
                <a:spcPct val="0"/>
              </a:spcBef>
              <a:spcAft>
                <a:spcPct val="0"/>
              </a:spcAft>
              <a:defRPr sz="3200">
                <a:solidFill>
                  <a:schemeClr val="tx1"/>
                </a:solidFill>
                <a:latin typeface="Arial" panose="020B0604020202020204" pitchFamily="34" charset="0"/>
              </a:defRPr>
            </a:lvl9pPr>
          </a:lstStyle>
          <a:p>
            <a:pPr marL="0" marR="0" lvl="0" indent="0" algn="r" defTabSz="955675" rtl="0" eaLnBrk="1" fontAlgn="base" latinLnBrk="0" hangingPunct="1">
              <a:lnSpc>
                <a:spcPct val="100000"/>
              </a:lnSpc>
              <a:spcBef>
                <a:spcPct val="0"/>
              </a:spcBef>
              <a:spcAft>
                <a:spcPct val="0"/>
              </a:spcAft>
              <a:buClrTx/>
              <a:buSzTx/>
              <a:buFontTx/>
              <a:buNone/>
              <a:tabLst/>
              <a:defRPr/>
            </a:pPr>
            <a:fld id="{FAF49F79-A034-4B50-A027-B1EF97C3B00A}" type="slidenum">
              <a:rPr kumimoji="0" lang="en-GB"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55675" rtl="0" eaLnBrk="1" fontAlgn="base" latinLnBrk="0" hangingPunct="1">
                <a:lnSpc>
                  <a:spcPct val="100000"/>
                </a:lnSpc>
                <a:spcBef>
                  <a:spcPct val="0"/>
                </a:spcBef>
                <a:spcAft>
                  <a:spcPct val="0"/>
                </a:spcAft>
                <a:buClrTx/>
                <a:buSzTx/>
                <a:buFontTx/>
                <a:buNone/>
                <a:tabLst/>
                <a:defRPr/>
              </a:pPr>
              <a:t>27</a:t>
            </a:fld>
            <a:endParaRPr kumimoji="0" lang="en-GB"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BDAD4D50-6338-319D-4BCB-EDE0DF53043D}"/>
              </a:ext>
            </a:extLst>
          </p:cNvPr>
          <p:cNvSpPr>
            <a:spLocks noGrp="1" noRot="1" noChangeAspect="1" noChangeArrowheads="1" noTextEdit="1"/>
          </p:cNvSpPr>
          <p:nvPr>
            <p:ph type="sldImg"/>
          </p:nvPr>
        </p:nvSpPr>
        <p:spPr>
          <a:ln/>
        </p:spPr>
      </p:sp>
      <p:sp>
        <p:nvSpPr>
          <p:cNvPr id="67587" name="Notes Placeholder 2">
            <a:extLst>
              <a:ext uri="{FF2B5EF4-FFF2-40B4-BE49-F238E27FC236}">
                <a16:creationId xmlns:a16="http://schemas.microsoft.com/office/drawing/2014/main" id="{26E38244-144C-6FB0-B080-4EEEA6A684C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67588" name="Slide Number Placeholder 3">
            <a:extLst>
              <a:ext uri="{FF2B5EF4-FFF2-40B4-BE49-F238E27FC236}">
                <a16:creationId xmlns:a16="http://schemas.microsoft.com/office/drawing/2014/main" id="{FC9F7425-518C-AB3F-0E83-D0F44006F956}"/>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5B9C0E-064C-495C-8A51-8B498D2EDAA3}"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1AE95C86-1E15-6877-C9D7-0021421B8C38}"/>
              </a:ext>
            </a:extLst>
          </p:cNvPr>
          <p:cNvSpPr>
            <a:spLocks noGrp="1" noRot="1" noChangeAspect="1" noChangeArrowheads="1" noTextEdit="1"/>
          </p:cNvSpPr>
          <p:nvPr>
            <p:ph type="sldImg"/>
          </p:nvPr>
        </p:nvSpPr>
        <p:spPr>
          <a:ln/>
        </p:spPr>
      </p:sp>
      <p:sp>
        <p:nvSpPr>
          <p:cNvPr id="69635" name="Notes Placeholder 2">
            <a:extLst>
              <a:ext uri="{FF2B5EF4-FFF2-40B4-BE49-F238E27FC236}">
                <a16:creationId xmlns:a16="http://schemas.microsoft.com/office/drawing/2014/main" id="{8D54BC16-9E88-50BE-2419-69EBFCAA91A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69636" name="Slide Number Placeholder 3">
            <a:extLst>
              <a:ext uri="{FF2B5EF4-FFF2-40B4-BE49-F238E27FC236}">
                <a16:creationId xmlns:a16="http://schemas.microsoft.com/office/drawing/2014/main" id="{AAF80B06-BA3D-13B5-71D9-757C038FE611}"/>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200">
                <a:solidFill>
                  <a:schemeClr val="tx1"/>
                </a:solidFill>
                <a:latin typeface="Arial" panose="020B0604020202020204" pitchFamily="34" charset="0"/>
              </a:defRPr>
            </a:lvl1pPr>
            <a:lvl2pPr marL="742950" indent="-285750">
              <a:defRPr sz="3200">
                <a:solidFill>
                  <a:schemeClr val="tx1"/>
                </a:solidFill>
                <a:latin typeface="Arial" panose="020B0604020202020204" pitchFamily="34" charset="0"/>
              </a:defRPr>
            </a:lvl2pPr>
            <a:lvl3pPr marL="1143000" indent="-228600">
              <a:defRPr sz="3200">
                <a:solidFill>
                  <a:schemeClr val="tx1"/>
                </a:solidFill>
                <a:latin typeface="Arial" panose="020B0604020202020204" pitchFamily="34" charset="0"/>
              </a:defRPr>
            </a:lvl3pPr>
            <a:lvl4pPr marL="1600200" indent="-228600">
              <a:defRPr sz="3200">
                <a:solidFill>
                  <a:schemeClr val="tx1"/>
                </a:solidFill>
                <a:latin typeface="Arial" panose="020B0604020202020204" pitchFamily="34" charset="0"/>
              </a:defRPr>
            </a:lvl4pPr>
            <a:lvl5pPr marL="2057400" indent="-228600">
              <a:defRPr sz="3200">
                <a:solidFill>
                  <a:schemeClr val="tx1"/>
                </a:solidFill>
                <a:latin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17FDB4-71C1-4535-8A6F-A667EB031CEC}"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GB"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484C698A-1C64-465C-ADD0-76DD3DF6ED47}"/>
              </a:ext>
            </a:extLst>
          </p:cNvPr>
          <p:cNvSpPr>
            <a:spLocks noGrp="1" noRot="1" noChangeAspect="1" noChangeArrowheads="1" noTextEdit="1"/>
          </p:cNvSpPr>
          <p:nvPr>
            <p:ph type="sldImg"/>
          </p:nvPr>
        </p:nvSpPr>
        <p:spPr>
          <a:xfrm>
            <a:off x="919163" y="746125"/>
            <a:ext cx="4968875" cy="3727450"/>
          </a:xfrm>
          <a:ln/>
        </p:spPr>
      </p:sp>
      <p:sp>
        <p:nvSpPr>
          <p:cNvPr id="21507" name="Rectangle 3">
            <a:extLst>
              <a:ext uri="{FF2B5EF4-FFF2-40B4-BE49-F238E27FC236}">
                <a16:creationId xmlns:a16="http://schemas.microsoft.com/office/drawing/2014/main" id="{EAEF6F5B-23D8-48C5-BA6B-101A7D2C708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Tax apprentice- need Highers</a:t>
            </a:r>
          </a:p>
          <a:p>
            <a:r>
              <a:rPr lang="en-GB" altLang="en-US"/>
              <a:t>Customer Service specialist – need N5s</a:t>
            </a:r>
          </a:p>
        </p:txBody>
      </p:sp>
    </p:spTree>
    <p:extLst>
      <p:ext uri="{BB962C8B-B14F-4D97-AF65-F5344CB8AC3E}">
        <p14:creationId xmlns:p14="http://schemas.microsoft.com/office/powerpoint/2010/main" val="4077656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D67CD4E2-BDAB-4C60-895C-6CA4DAED74F6}"/>
              </a:ext>
            </a:extLst>
          </p:cNvPr>
          <p:cNvSpPr>
            <a:spLocks noGrp="1" noRot="1" noChangeAspect="1" noChangeArrowheads="1" noTextEdit="1"/>
          </p:cNvSpPr>
          <p:nvPr>
            <p:ph type="sldImg"/>
          </p:nvPr>
        </p:nvSpPr>
        <p:spPr>
          <a:xfrm>
            <a:off x="985838" y="747713"/>
            <a:ext cx="4973637" cy="3729037"/>
          </a:xfrm>
          <a:ln/>
        </p:spPr>
      </p:sp>
      <p:sp>
        <p:nvSpPr>
          <p:cNvPr id="31747" name="Rectangle 3">
            <a:extLst>
              <a:ext uri="{FF2B5EF4-FFF2-40B4-BE49-F238E27FC236}">
                <a16:creationId xmlns:a16="http://schemas.microsoft.com/office/drawing/2014/main" id="{94F5669C-5089-46E8-9661-D011A5289B15}"/>
              </a:ext>
            </a:extLst>
          </p:cNvPr>
          <p:cNvSpPr>
            <a:spLocks noGrp="1" noChangeArrowheads="1"/>
          </p:cNvSpPr>
          <p:nvPr>
            <p:ph type="body" idx="1"/>
          </p:nvPr>
        </p:nvSpPr>
        <p:spPr>
          <a:xfrm>
            <a:off x="695325" y="4724400"/>
            <a:ext cx="5554663" cy="4478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Example of a higher course and demands.  Number of units varies, MS has 3 plus a written assignment that’s worth 30 mars and an exam paper worth 70?</a:t>
            </a:r>
          </a:p>
          <a:p>
            <a:endParaRPr lang="en-GB" altLang="en-US"/>
          </a:p>
          <a:p>
            <a:endParaRPr lang="en-GB" altLang="en-US"/>
          </a:p>
          <a:p>
            <a:r>
              <a:rPr lang="en-GB" altLang="en-US">
                <a:solidFill>
                  <a:srgbClr val="1F497D"/>
                </a:solidFill>
                <a:ea typeface="Calibri" panose="020F0502020204030204" pitchFamily="34" charset="0"/>
                <a:cs typeface="Times New Roman" panose="02020603050405020304" pitchFamily="18" charset="0"/>
              </a:rPr>
              <a:t>Spoken Language – Presentation: continued assessment of four elements of Spoken Language Course Award, through solo and group talk, asking and responding appropriately to questions.  Must be passed by end of March to gain a course award.</a:t>
            </a:r>
            <a:endParaRPr lang="en-GB" altLang="en-US">
              <a:ea typeface="Calibri" panose="020F0502020204030204" pitchFamily="34" charset="0"/>
              <a:cs typeface="Times New Roman" panose="02020603050405020304" pitchFamily="18" charset="0"/>
            </a:endParaRPr>
          </a:p>
          <a:p>
            <a:endParaRPr lang="en-GB" altLang="en-US"/>
          </a:p>
          <a:p>
            <a:r>
              <a:rPr lang="en-GB" altLang="en-US"/>
              <a:t>Maths 2 exam papers non calculator and calculator worth 60 and 70 marks – no assignments but 3 units to complete.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6125"/>
            <a:ext cx="4968875" cy="372745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6E4A204-C7D6-4B39-8D22-E3E99DA11FE0}" type="slidenum">
              <a:rPr lang="en-GB" smtClean="0"/>
              <a:t>4</a:t>
            </a:fld>
            <a:endParaRPr lang="en-GB"/>
          </a:p>
        </p:txBody>
      </p:sp>
    </p:spTree>
    <p:extLst>
      <p:ext uri="{BB962C8B-B14F-4D97-AF65-F5344CB8AC3E}">
        <p14:creationId xmlns:p14="http://schemas.microsoft.com/office/powerpoint/2010/main" val="18241175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1BC11052-14CD-40AD-B9D0-493BA1BB7D88}"/>
              </a:ext>
            </a:extLst>
          </p:cNvPr>
          <p:cNvSpPr>
            <a:spLocks noGrp="1" noRot="1" noChangeAspect="1" noChangeArrowheads="1" noTextEdit="1"/>
          </p:cNvSpPr>
          <p:nvPr>
            <p:ph type="sldImg"/>
          </p:nvPr>
        </p:nvSpPr>
        <p:spPr>
          <a:xfrm>
            <a:off x="919163" y="746125"/>
            <a:ext cx="4968875" cy="3727450"/>
          </a:xfrm>
          <a:ln/>
        </p:spPr>
      </p:sp>
      <p:sp>
        <p:nvSpPr>
          <p:cNvPr id="33795" name="Rectangle 3">
            <a:extLst>
              <a:ext uri="{FF2B5EF4-FFF2-40B4-BE49-F238E27FC236}">
                <a16:creationId xmlns:a16="http://schemas.microsoft.com/office/drawing/2014/main" id="{5F8EB442-77CE-44A9-80AC-27D9E59E719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Need more about activities??</a:t>
            </a:r>
          </a:p>
          <a:p>
            <a:endParaRPr lang="en-GB" altLang="en-US"/>
          </a:p>
          <a:p>
            <a:pPr eaLnBrk="1" hangingPunct="1"/>
            <a:r>
              <a:rPr lang="en-GB" altLang="en-US" sz="1400">
                <a:latin typeface="Arial" panose="020B0604020202020204" pitchFamily="34" charset="0"/>
              </a:rPr>
              <a:t>8 subjects (x3 periods/wk)</a:t>
            </a:r>
          </a:p>
          <a:p>
            <a:pPr eaLnBrk="1" hangingPunct="1"/>
            <a:r>
              <a:rPr lang="en-GB" altLang="en-US" sz="1400">
                <a:latin typeface="Arial" panose="020B0604020202020204" pitchFamily="34" charset="0"/>
              </a:rPr>
              <a:t>5 subjects (x5 periods/wk)</a:t>
            </a:r>
          </a:p>
          <a:p>
            <a:pPr eaLnBrk="1" hangingPunct="1"/>
            <a:r>
              <a:rPr lang="en-GB" altLang="en-US" sz="1400">
                <a:latin typeface="Arial" panose="020B0604020202020204" pitchFamily="34" charset="0"/>
              </a:rPr>
              <a:t>Progression-avoid ‘crashing’</a:t>
            </a:r>
          </a:p>
          <a:p>
            <a:pPr eaLnBrk="1" hangingPunct="1"/>
            <a:r>
              <a:rPr lang="en-GB" altLang="en-US" sz="1400" u="sng">
                <a:latin typeface="Arial" panose="020B0604020202020204" pitchFamily="34" charset="0"/>
              </a:rPr>
              <a:t>Play to strengths</a:t>
            </a:r>
          </a:p>
          <a:p>
            <a:pPr eaLnBrk="1" hangingPunct="1"/>
            <a:r>
              <a:rPr lang="en-GB" altLang="en-US" sz="1400" u="sng">
                <a:latin typeface="Arial" panose="020B0604020202020204" pitchFamily="34" charset="0"/>
              </a:rPr>
              <a:t>Coursing levels – use these to guide you </a:t>
            </a:r>
          </a:p>
          <a:p>
            <a:pPr eaLnBrk="1" hangingPunct="1"/>
            <a:r>
              <a:rPr lang="en-GB" altLang="en-US" sz="1400">
                <a:latin typeface="Arial" panose="020B0604020202020204" pitchFamily="34" charset="0"/>
              </a:rPr>
              <a:t>Remember 2 years becomes a Workload- 2 term dash</a:t>
            </a:r>
            <a:endParaRPr lang="en-GB" altLang="en-US"/>
          </a:p>
          <a:p>
            <a:endParaRPr lang="en-GB" altLang="en-US"/>
          </a:p>
          <a:p>
            <a:r>
              <a:rPr lang="en-GB" altLang="en-US"/>
              <a:t>Column E allows for SCP and neighbourhood if pupils cant get courses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AF30DF6-7870-47A4-9DE0-DA2ED60FC68D}"/>
              </a:ext>
            </a:extLst>
          </p:cNvPr>
          <p:cNvSpPr>
            <a:spLocks noGrp="1" noRot="1" noChangeAspect="1" noChangeArrowheads="1" noTextEdit="1"/>
          </p:cNvSpPr>
          <p:nvPr>
            <p:ph type="sldImg"/>
          </p:nvPr>
        </p:nvSpPr>
        <p:spPr>
          <a:xfrm>
            <a:off x="919163" y="746125"/>
            <a:ext cx="4968875" cy="3727450"/>
          </a:xfrm>
          <a:ln/>
        </p:spPr>
      </p:sp>
      <p:sp>
        <p:nvSpPr>
          <p:cNvPr id="40963" name="Rectangle 3">
            <a:extLst>
              <a:ext uri="{FF2B5EF4-FFF2-40B4-BE49-F238E27FC236}">
                <a16:creationId xmlns:a16="http://schemas.microsoft.com/office/drawing/2014/main" id="{60C8124C-EAF1-4E6C-B969-45F4761D3D8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Progressions stats show that</a:t>
            </a:r>
          </a:p>
          <a:p>
            <a:r>
              <a:rPr lang="en-GB" altLang="en-US" err="1"/>
              <a:t>Eg</a:t>
            </a:r>
            <a:r>
              <a:rPr lang="en-GB" altLang="en-US"/>
              <a:t> English – N5 Cs – around 70% don’t make it to a Higher pass, but Bs around 70% do. Advice is to re-take N5 if really want a Higher the following year.</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0C3581-41C1-4D14-AE3D-9BE644C66940}" type="slidenum">
              <a:rPr lang="en-US" altLang="en-US" smtClean="0"/>
              <a:pPr/>
              <a:t>35</a:t>
            </a:fld>
            <a:endParaRPr lang="en-US" altLang="en-US"/>
          </a:p>
        </p:txBody>
      </p:sp>
    </p:spTree>
    <p:extLst>
      <p:ext uri="{BB962C8B-B14F-4D97-AF65-F5344CB8AC3E}">
        <p14:creationId xmlns:p14="http://schemas.microsoft.com/office/powerpoint/2010/main" val="6089599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8AF8A-4052-B3DB-73EE-C1CF8FC1E882}"/>
            </a:ext>
          </a:extLst>
        </p:cNvPr>
        <p:cNvGrpSpPr/>
        <p:nvPr/>
      </p:nvGrpSpPr>
      <p:grpSpPr>
        <a:xfrm>
          <a:off x="0" y="0"/>
          <a:ext cx="0" cy="0"/>
          <a:chOff x="0" y="0"/>
          <a:chExt cx="0" cy="0"/>
        </a:xfrm>
      </p:grpSpPr>
      <p:sp>
        <p:nvSpPr>
          <p:cNvPr id="40962" name="Rectangle 2">
            <a:extLst>
              <a:ext uri="{FF2B5EF4-FFF2-40B4-BE49-F238E27FC236}">
                <a16:creationId xmlns:a16="http://schemas.microsoft.com/office/drawing/2014/main" id="{F8AB4335-B76F-C82B-FADD-7E14E32891A9}"/>
              </a:ext>
            </a:extLst>
          </p:cNvPr>
          <p:cNvSpPr>
            <a:spLocks noGrp="1" noRot="1" noChangeAspect="1" noChangeArrowheads="1" noTextEdit="1"/>
          </p:cNvSpPr>
          <p:nvPr>
            <p:ph type="sldImg"/>
          </p:nvPr>
        </p:nvSpPr>
        <p:spPr>
          <a:xfrm>
            <a:off x="919163" y="746125"/>
            <a:ext cx="4968875" cy="3727450"/>
          </a:xfrm>
          <a:ln/>
        </p:spPr>
      </p:sp>
      <p:sp>
        <p:nvSpPr>
          <p:cNvPr id="40963" name="Rectangle 3">
            <a:extLst>
              <a:ext uri="{FF2B5EF4-FFF2-40B4-BE49-F238E27FC236}">
                <a16:creationId xmlns:a16="http://schemas.microsoft.com/office/drawing/2014/main" id="{03D1970A-6413-7DD1-CF85-D53035A7D56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Progressions stats show that</a:t>
            </a:r>
          </a:p>
          <a:p>
            <a:r>
              <a:rPr lang="en-GB" altLang="en-US" err="1"/>
              <a:t>Eg</a:t>
            </a:r>
            <a:r>
              <a:rPr lang="en-GB" altLang="en-US"/>
              <a:t> English – N5 Cs – around 70% don’t make it to a Higher pass, but Bs around 70% do. Advice is to re-take N5 if really want a Higher the following year.</a:t>
            </a:r>
          </a:p>
        </p:txBody>
      </p:sp>
    </p:spTree>
    <p:extLst>
      <p:ext uri="{BB962C8B-B14F-4D97-AF65-F5344CB8AC3E}">
        <p14:creationId xmlns:p14="http://schemas.microsoft.com/office/powerpoint/2010/main" val="3708232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C7AE3-2597-9A7B-D01E-B0BA860FC20F}"/>
            </a:ext>
          </a:extLst>
        </p:cNvPr>
        <p:cNvGrpSpPr/>
        <p:nvPr/>
      </p:nvGrpSpPr>
      <p:grpSpPr>
        <a:xfrm>
          <a:off x="0" y="0"/>
          <a:ext cx="0" cy="0"/>
          <a:chOff x="0" y="0"/>
          <a:chExt cx="0" cy="0"/>
        </a:xfrm>
      </p:grpSpPr>
      <p:sp>
        <p:nvSpPr>
          <p:cNvPr id="21506" name="Rectangle 2">
            <a:extLst>
              <a:ext uri="{FF2B5EF4-FFF2-40B4-BE49-F238E27FC236}">
                <a16:creationId xmlns:a16="http://schemas.microsoft.com/office/drawing/2014/main" id="{45B3EE60-7E52-AA2F-26B6-E08A0F0C3393}"/>
              </a:ext>
            </a:extLst>
          </p:cNvPr>
          <p:cNvSpPr>
            <a:spLocks noGrp="1" noRot="1" noChangeAspect="1" noChangeArrowheads="1" noTextEdit="1"/>
          </p:cNvSpPr>
          <p:nvPr>
            <p:ph type="sldImg"/>
          </p:nvPr>
        </p:nvSpPr>
        <p:spPr>
          <a:xfrm>
            <a:off x="919163" y="746125"/>
            <a:ext cx="4968875" cy="3727450"/>
          </a:xfrm>
          <a:ln/>
        </p:spPr>
      </p:sp>
      <p:sp>
        <p:nvSpPr>
          <p:cNvPr id="21507" name="Rectangle 3">
            <a:extLst>
              <a:ext uri="{FF2B5EF4-FFF2-40B4-BE49-F238E27FC236}">
                <a16:creationId xmlns:a16="http://schemas.microsoft.com/office/drawing/2014/main" id="{43F448A1-A0A8-64D2-A858-9D7BC98A0C6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Tree>
    <p:extLst>
      <p:ext uri="{BB962C8B-B14F-4D97-AF65-F5344CB8AC3E}">
        <p14:creationId xmlns:p14="http://schemas.microsoft.com/office/powerpoint/2010/main" val="3397690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C7AE3-2597-9A7B-D01E-B0BA860FC20F}"/>
            </a:ext>
          </a:extLst>
        </p:cNvPr>
        <p:cNvGrpSpPr/>
        <p:nvPr/>
      </p:nvGrpSpPr>
      <p:grpSpPr>
        <a:xfrm>
          <a:off x="0" y="0"/>
          <a:ext cx="0" cy="0"/>
          <a:chOff x="0" y="0"/>
          <a:chExt cx="0" cy="0"/>
        </a:xfrm>
      </p:grpSpPr>
      <p:sp>
        <p:nvSpPr>
          <p:cNvPr id="21506" name="Rectangle 2">
            <a:extLst>
              <a:ext uri="{FF2B5EF4-FFF2-40B4-BE49-F238E27FC236}">
                <a16:creationId xmlns:a16="http://schemas.microsoft.com/office/drawing/2014/main" id="{45B3EE60-7E52-AA2F-26B6-E08A0F0C3393}"/>
              </a:ext>
            </a:extLst>
          </p:cNvPr>
          <p:cNvSpPr>
            <a:spLocks noGrp="1" noRot="1" noChangeAspect="1" noChangeArrowheads="1" noTextEdit="1"/>
          </p:cNvSpPr>
          <p:nvPr>
            <p:ph type="sldImg"/>
          </p:nvPr>
        </p:nvSpPr>
        <p:spPr>
          <a:xfrm>
            <a:off x="919163" y="746125"/>
            <a:ext cx="4968875" cy="3727450"/>
          </a:xfrm>
          <a:ln/>
        </p:spPr>
      </p:sp>
      <p:sp>
        <p:nvSpPr>
          <p:cNvPr id="21507" name="Rectangle 3">
            <a:extLst>
              <a:ext uri="{FF2B5EF4-FFF2-40B4-BE49-F238E27FC236}">
                <a16:creationId xmlns:a16="http://schemas.microsoft.com/office/drawing/2014/main" id="{43F448A1-A0A8-64D2-A858-9D7BC98A0C6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Tree>
    <p:extLst>
      <p:ext uri="{BB962C8B-B14F-4D97-AF65-F5344CB8AC3E}">
        <p14:creationId xmlns:p14="http://schemas.microsoft.com/office/powerpoint/2010/main" val="3397690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6125"/>
            <a:ext cx="4968875" cy="372745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6E4A204-C7D6-4B39-8D22-E3E99DA11FE0}" type="slidenum">
              <a:rPr lang="en-GB" smtClean="0"/>
              <a:t>5</a:t>
            </a:fld>
            <a:endParaRPr lang="en-GB"/>
          </a:p>
        </p:txBody>
      </p:sp>
    </p:spTree>
    <p:extLst>
      <p:ext uri="{BB962C8B-B14F-4D97-AF65-F5344CB8AC3E}">
        <p14:creationId xmlns:p14="http://schemas.microsoft.com/office/powerpoint/2010/main" val="1824117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484C698A-1C64-465C-ADD0-76DD3DF6ED47}"/>
              </a:ext>
            </a:extLst>
          </p:cNvPr>
          <p:cNvSpPr>
            <a:spLocks noGrp="1" noRot="1" noChangeAspect="1" noChangeArrowheads="1" noTextEdit="1"/>
          </p:cNvSpPr>
          <p:nvPr>
            <p:ph type="sldImg"/>
          </p:nvPr>
        </p:nvSpPr>
        <p:spPr>
          <a:xfrm>
            <a:off x="919163" y="746125"/>
            <a:ext cx="4968875" cy="3727450"/>
          </a:xfrm>
          <a:ln/>
        </p:spPr>
      </p:sp>
      <p:sp>
        <p:nvSpPr>
          <p:cNvPr id="21507" name="Rectangle 3">
            <a:extLst>
              <a:ext uri="{FF2B5EF4-FFF2-40B4-BE49-F238E27FC236}">
                <a16:creationId xmlns:a16="http://schemas.microsoft.com/office/drawing/2014/main" id="{EAEF6F5B-23D8-48C5-BA6B-101A7D2C708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Tree>
    <p:extLst>
      <p:ext uri="{BB962C8B-B14F-4D97-AF65-F5344CB8AC3E}">
        <p14:creationId xmlns:p14="http://schemas.microsoft.com/office/powerpoint/2010/main" val="2054016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484C698A-1C64-465C-ADD0-76DD3DF6ED47}"/>
              </a:ext>
            </a:extLst>
          </p:cNvPr>
          <p:cNvSpPr>
            <a:spLocks noGrp="1" noRot="1" noChangeAspect="1" noChangeArrowheads="1" noTextEdit="1"/>
          </p:cNvSpPr>
          <p:nvPr>
            <p:ph type="sldImg"/>
          </p:nvPr>
        </p:nvSpPr>
        <p:spPr>
          <a:xfrm>
            <a:off x="919163" y="746125"/>
            <a:ext cx="4968875" cy="3727450"/>
          </a:xfrm>
          <a:ln/>
        </p:spPr>
      </p:sp>
      <p:sp>
        <p:nvSpPr>
          <p:cNvPr id="21507" name="Rectangle 3">
            <a:extLst>
              <a:ext uri="{FF2B5EF4-FFF2-40B4-BE49-F238E27FC236}">
                <a16:creationId xmlns:a16="http://schemas.microsoft.com/office/drawing/2014/main" id="{EAEF6F5B-23D8-48C5-BA6B-101A7D2C708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Tree>
    <p:extLst>
      <p:ext uri="{BB962C8B-B14F-4D97-AF65-F5344CB8AC3E}">
        <p14:creationId xmlns:p14="http://schemas.microsoft.com/office/powerpoint/2010/main" val="2633775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5A546247-F9C7-4A52-8E94-0DD1B99D7C44}"/>
              </a:ext>
            </a:extLst>
          </p:cNvPr>
          <p:cNvSpPr>
            <a:spLocks noGrp="1" noRot="1" noChangeAspect="1" noChangeArrowheads="1" noTextEdit="1"/>
          </p:cNvSpPr>
          <p:nvPr>
            <p:ph type="sldImg"/>
          </p:nvPr>
        </p:nvSpPr>
        <p:spPr>
          <a:xfrm>
            <a:off x="919163" y="746125"/>
            <a:ext cx="4968875" cy="3727450"/>
          </a:xfrm>
          <a:ln/>
        </p:spPr>
      </p:sp>
      <p:sp>
        <p:nvSpPr>
          <p:cNvPr id="15363" name="Notes Placeholder 2">
            <a:extLst>
              <a:ext uri="{FF2B5EF4-FFF2-40B4-BE49-F238E27FC236}">
                <a16:creationId xmlns:a16="http://schemas.microsoft.com/office/drawing/2014/main" id="{C394BC51-87AC-4747-BA48-912D80EBEE6A}"/>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a:p>
        </p:txBody>
      </p:sp>
      <p:sp>
        <p:nvSpPr>
          <p:cNvPr id="15364" name="Slide Number Placeholder 3">
            <a:extLst>
              <a:ext uri="{FF2B5EF4-FFF2-40B4-BE49-F238E27FC236}">
                <a16:creationId xmlns:a16="http://schemas.microsoft.com/office/drawing/2014/main" id="{D57434E1-6C17-4735-9DEE-6C235277FF94}"/>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0375">
              <a:defRPr sz="3200">
                <a:solidFill>
                  <a:srgbClr val="FF9900"/>
                </a:solidFill>
                <a:latin typeface="Comic Sans MS" panose="030F0702030302020204" pitchFamily="66" charset="0"/>
                <a:cs typeface="Arial" panose="020B0604020202020204" pitchFamily="34" charset="0"/>
              </a:defRPr>
            </a:lvl1pPr>
            <a:lvl2pPr marL="749300" indent="-287338" defTabSz="460375">
              <a:defRPr sz="3200">
                <a:solidFill>
                  <a:srgbClr val="FF9900"/>
                </a:solidFill>
                <a:latin typeface="Comic Sans MS" panose="030F0702030302020204" pitchFamily="66" charset="0"/>
                <a:cs typeface="Arial" panose="020B0604020202020204" pitchFamily="34" charset="0"/>
              </a:defRPr>
            </a:lvl2pPr>
            <a:lvl3pPr marL="1152525" indent="-230188" defTabSz="460375">
              <a:defRPr sz="3200">
                <a:solidFill>
                  <a:srgbClr val="FF9900"/>
                </a:solidFill>
                <a:latin typeface="Comic Sans MS" panose="030F0702030302020204" pitchFamily="66" charset="0"/>
                <a:cs typeface="Arial" panose="020B0604020202020204" pitchFamily="34" charset="0"/>
              </a:defRPr>
            </a:lvl3pPr>
            <a:lvl4pPr marL="1612900" indent="-230188" defTabSz="460375">
              <a:defRPr sz="3200">
                <a:solidFill>
                  <a:srgbClr val="FF9900"/>
                </a:solidFill>
                <a:latin typeface="Comic Sans MS" panose="030F0702030302020204" pitchFamily="66" charset="0"/>
                <a:cs typeface="Arial" panose="020B0604020202020204" pitchFamily="34" charset="0"/>
              </a:defRPr>
            </a:lvl4pPr>
            <a:lvl5pPr marL="2074863" indent="-230188" defTabSz="460375">
              <a:defRPr sz="3200">
                <a:solidFill>
                  <a:srgbClr val="FF9900"/>
                </a:solidFill>
                <a:latin typeface="Comic Sans MS" panose="030F0702030302020204" pitchFamily="66" charset="0"/>
                <a:cs typeface="Arial" panose="020B0604020202020204" pitchFamily="34" charset="0"/>
              </a:defRPr>
            </a:lvl5pPr>
            <a:lvl6pPr marL="2532063" indent="-230188" defTabSz="460375" eaLnBrk="0" fontAlgn="base" hangingPunct="0">
              <a:spcBef>
                <a:spcPct val="0"/>
              </a:spcBef>
              <a:spcAft>
                <a:spcPct val="0"/>
              </a:spcAft>
              <a:defRPr sz="3200">
                <a:solidFill>
                  <a:srgbClr val="FF9900"/>
                </a:solidFill>
                <a:latin typeface="Comic Sans MS" panose="030F0702030302020204" pitchFamily="66" charset="0"/>
                <a:cs typeface="Arial" panose="020B0604020202020204" pitchFamily="34" charset="0"/>
              </a:defRPr>
            </a:lvl6pPr>
            <a:lvl7pPr marL="2989263" indent="-230188" defTabSz="460375" eaLnBrk="0" fontAlgn="base" hangingPunct="0">
              <a:spcBef>
                <a:spcPct val="0"/>
              </a:spcBef>
              <a:spcAft>
                <a:spcPct val="0"/>
              </a:spcAft>
              <a:defRPr sz="3200">
                <a:solidFill>
                  <a:srgbClr val="FF9900"/>
                </a:solidFill>
                <a:latin typeface="Comic Sans MS" panose="030F0702030302020204" pitchFamily="66" charset="0"/>
                <a:cs typeface="Arial" panose="020B0604020202020204" pitchFamily="34" charset="0"/>
              </a:defRPr>
            </a:lvl7pPr>
            <a:lvl8pPr marL="3446463" indent="-230188" defTabSz="460375" eaLnBrk="0" fontAlgn="base" hangingPunct="0">
              <a:spcBef>
                <a:spcPct val="0"/>
              </a:spcBef>
              <a:spcAft>
                <a:spcPct val="0"/>
              </a:spcAft>
              <a:defRPr sz="3200">
                <a:solidFill>
                  <a:srgbClr val="FF9900"/>
                </a:solidFill>
                <a:latin typeface="Comic Sans MS" panose="030F0702030302020204" pitchFamily="66" charset="0"/>
                <a:cs typeface="Arial" panose="020B0604020202020204" pitchFamily="34" charset="0"/>
              </a:defRPr>
            </a:lvl8pPr>
            <a:lvl9pPr marL="3903663" indent="-230188" defTabSz="460375" eaLnBrk="0" fontAlgn="base" hangingPunct="0">
              <a:spcBef>
                <a:spcPct val="0"/>
              </a:spcBef>
              <a:spcAft>
                <a:spcPct val="0"/>
              </a:spcAft>
              <a:defRPr sz="3200">
                <a:solidFill>
                  <a:srgbClr val="FF9900"/>
                </a:solidFill>
                <a:latin typeface="Comic Sans MS" panose="030F0702030302020204" pitchFamily="66" charset="0"/>
                <a:cs typeface="Arial" panose="020B0604020202020204" pitchFamily="34" charset="0"/>
              </a:defRPr>
            </a:lvl9pPr>
          </a:lstStyle>
          <a:p>
            <a:pPr eaLnBrk="0" hangingPunct="0"/>
            <a:fld id="{430DDBE2-9B71-48EA-874B-D0A9A466747C}" type="slidenum">
              <a:rPr lang="en-GB" altLang="en-US" sz="1200">
                <a:solidFill>
                  <a:srgbClr val="000000"/>
                </a:solidFill>
                <a:latin typeface="Calibri" panose="020F0502020204030204" pitchFamily="34" charset="0"/>
                <a:ea typeface="ＭＳ Ｐゴシック" panose="020B0600070205080204" pitchFamily="34" charset="-128"/>
              </a:rPr>
              <a:pPr eaLnBrk="0" hangingPunct="0"/>
              <a:t>10</a:t>
            </a:fld>
            <a:endParaRPr lang="en-GB" altLang="en-US" sz="1200">
              <a:solidFill>
                <a:srgbClr val="000000"/>
              </a:solidFill>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335A0841-6595-40D5-A1AF-92C038EA883F}"/>
              </a:ext>
            </a:extLst>
          </p:cNvPr>
          <p:cNvSpPr>
            <a:spLocks noGrp="1" noRot="1" noChangeAspect="1" noChangeArrowheads="1" noTextEdit="1"/>
          </p:cNvSpPr>
          <p:nvPr>
            <p:ph type="sldImg"/>
          </p:nvPr>
        </p:nvSpPr>
        <p:spPr>
          <a:xfrm>
            <a:off x="1163638" y="1254125"/>
            <a:ext cx="4471987" cy="3354388"/>
          </a:xfrm>
          <a:ln/>
        </p:spPr>
      </p:sp>
      <p:sp>
        <p:nvSpPr>
          <p:cNvPr id="17411" name="Notes Placeholder 2">
            <a:extLst>
              <a:ext uri="{FF2B5EF4-FFF2-40B4-BE49-F238E27FC236}">
                <a16:creationId xmlns:a16="http://schemas.microsoft.com/office/drawing/2014/main" id="{DAC9B3F3-32E5-4D8B-BABA-D2284606832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a:t>College offers a number of vocational pathways to prepare young people for the workplace.</a:t>
            </a:r>
          </a:p>
          <a:p>
            <a:pPr eaLnBrk="1" hangingPunct="1">
              <a:spcBef>
                <a:spcPct val="0"/>
              </a:spcBef>
            </a:pPr>
            <a:endParaRPr lang="en-GB" altLang="en-US"/>
          </a:p>
          <a:p>
            <a:pPr eaLnBrk="1" hangingPunct="1">
              <a:spcBef>
                <a:spcPct val="0"/>
              </a:spcBef>
            </a:pPr>
            <a:r>
              <a:rPr lang="en-GB" altLang="en-US"/>
              <a:t>Whereas before you would see National 4s, 5s Highers and Advanced Highers what you will also see are new work based learning qualifications which are recognised by industry and have the same equivalence in SCQF points.  The main difference is these qualifications are assessment based and have no exams</a:t>
            </a:r>
          </a:p>
          <a:p>
            <a:pPr eaLnBrk="1" hangingPunct="1">
              <a:spcBef>
                <a:spcPct val="0"/>
              </a:spcBef>
            </a:pPr>
            <a:endParaRPr lang="en-GB" altLang="en-US"/>
          </a:p>
          <a:p>
            <a:pPr eaLnBrk="1" hangingPunct="1">
              <a:spcBef>
                <a:spcPct val="0"/>
              </a:spcBef>
            </a:pPr>
            <a:r>
              <a:rPr lang="en-GB" altLang="en-US"/>
              <a:t>College also recognised routes to University and if not your fist choice, can be a very good back up if things don’t go to plan.</a:t>
            </a:r>
          </a:p>
        </p:txBody>
      </p:sp>
      <p:sp>
        <p:nvSpPr>
          <p:cNvPr id="17412" name="Slide Number Placeholder 3">
            <a:extLst>
              <a:ext uri="{FF2B5EF4-FFF2-40B4-BE49-F238E27FC236}">
                <a16:creationId xmlns:a16="http://schemas.microsoft.com/office/drawing/2014/main" id="{DEE9017F-2A3F-4BDB-862B-349C616C3C6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60375">
              <a:defRPr sz="3200">
                <a:solidFill>
                  <a:srgbClr val="FF9900"/>
                </a:solidFill>
                <a:latin typeface="Comic Sans MS" panose="030F0702030302020204" pitchFamily="66" charset="0"/>
                <a:cs typeface="Arial" panose="020B0604020202020204" pitchFamily="34" charset="0"/>
              </a:defRPr>
            </a:lvl1pPr>
            <a:lvl2pPr marL="749300" indent="-287338" defTabSz="460375">
              <a:defRPr sz="3200">
                <a:solidFill>
                  <a:srgbClr val="FF9900"/>
                </a:solidFill>
                <a:latin typeface="Comic Sans MS" panose="030F0702030302020204" pitchFamily="66" charset="0"/>
                <a:cs typeface="Arial" panose="020B0604020202020204" pitchFamily="34" charset="0"/>
              </a:defRPr>
            </a:lvl2pPr>
            <a:lvl3pPr marL="1152525" indent="-230188" defTabSz="460375">
              <a:defRPr sz="3200">
                <a:solidFill>
                  <a:srgbClr val="FF9900"/>
                </a:solidFill>
                <a:latin typeface="Comic Sans MS" panose="030F0702030302020204" pitchFamily="66" charset="0"/>
                <a:cs typeface="Arial" panose="020B0604020202020204" pitchFamily="34" charset="0"/>
              </a:defRPr>
            </a:lvl3pPr>
            <a:lvl4pPr marL="1612900" indent="-230188" defTabSz="460375">
              <a:defRPr sz="3200">
                <a:solidFill>
                  <a:srgbClr val="FF9900"/>
                </a:solidFill>
                <a:latin typeface="Comic Sans MS" panose="030F0702030302020204" pitchFamily="66" charset="0"/>
                <a:cs typeface="Arial" panose="020B0604020202020204" pitchFamily="34" charset="0"/>
              </a:defRPr>
            </a:lvl4pPr>
            <a:lvl5pPr marL="2074863" indent="-230188" defTabSz="460375">
              <a:defRPr sz="3200">
                <a:solidFill>
                  <a:srgbClr val="FF9900"/>
                </a:solidFill>
                <a:latin typeface="Comic Sans MS" panose="030F0702030302020204" pitchFamily="66" charset="0"/>
                <a:cs typeface="Arial" panose="020B0604020202020204" pitchFamily="34" charset="0"/>
              </a:defRPr>
            </a:lvl5pPr>
            <a:lvl6pPr marL="2532063" indent="-230188" defTabSz="460375" eaLnBrk="0" fontAlgn="base" hangingPunct="0">
              <a:spcBef>
                <a:spcPct val="0"/>
              </a:spcBef>
              <a:spcAft>
                <a:spcPct val="0"/>
              </a:spcAft>
              <a:defRPr sz="3200">
                <a:solidFill>
                  <a:srgbClr val="FF9900"/>
                </a:solidFill>
                <a:latin typeface="Comic Sans MS" panose="030F0702030302020204" pitchFamily="66" charset="0"/>
                <a:cs typeface="Arial" panose="020B0604020202020204" pitchFamily="34" charset="0"/>
              </a:defRPr>
            </a:lvl6pPr>
            <a:lvl7pPr marL="2989263" indent="-230188" defTabSz="460375" eaLnBrk="0" fontAlgn="base" hangingPunct="0">
              <a:spcBef>
                <a:spcPct val="0"/>
              </a:spcBef>
              <a:spcAft>
                <a:spcPct val="0"/>
              </a:spcAft>
              <a:defRPr sz="3200">
                <a:solidFill>
                  <a:srgbClr val="FF9900"/>
                </a:solidFill>
                <a:latin typeface="Comic Sans MS" panose="030F0702030302020204" pitchFamily="66" charset="0"/>
                <a:cs typeface="Arial" panose="020B0604020202020204" pitchFamily="34" charset="0"/>
              </a:defRPr>
            </a:lvl7pPr>
            <a:lvl8pPr marL="3446463" indent="-230188" defTabSz="460375" eaLnBrk="0" fontAlgn="base" hangingPunct="0">
              <a:spcBef>
                <a:spcPct val="0"/>
              </a:spcBef>
              <a:spcAft>
                <a:spcPct val="0"/>
              </a:spcAft>
              <a:defRPr sz="3200">
                <a:solidFill>
                  <a:srgbClr val="FF9900"/>
                </a:solidFill>
                <a:latin typeface="Comic Sans MS" panose="030F0702030302020204" pitchFamily="66" charset="0"/>
                <a:cs typeface="Arial" panose="020B0604020202020204" pitchFamily="34" charset="0"/>
              </a:defRPr>
            </a:lvl8pPr>
            <a:lvl9pPr marL="3903663" indent="-230188" defTabSz="460375" eaLnBrk="0" fontAlgn="base" hangingPunct="0">
              <a:spcBef>
                <a:spcPct val="0"/>
              </a:spcBef>
              <a:spcAft>
                <a:spcPct val="0"/>
              </a:spcAft>
              <a:defRPr sz="3200">
                <a:solidFill>
                  <a:srgbClr val="FF9900"/>
                </a:solidFill>
                <a:latin typeface="Comic Sans MS" panose="030F0702030302020204" pitchFamily="66" charset="0"/>
                <a:cs typeface="Arial" panose="020B0604020202020204" pitchFamily="34" charset="0"/>
              </a:defRPr>
            </a:lvl9pPr>
          </a:lstStyle>
          <a:p>
            <a:pPr eaLnBrk="0" hangingPunct="0"/>
            <a:fld id="{27ACFB83-5BC0-42D2-AAAD-4B9F5ADB30B2}" type="slidenum">
              <a:rPr lang="en-GB" altLang="en-US" sz="1200">
                <a:solidFill>
                  <a:srgbClr val="000000"/>
                </a:solidFill>
                <a:latin typeface="Calibri" panose="020F0502020204030204" pitchFamily="34" charset="0"/>
                <a:ea typeface="ＭＳ Ｐゴシック" panose="020B0600070205080204" pitchFamily="34" charset="-128"/>
              </a:rPr>
              <a:pPr eaLnBrk="0" hangingPunct="0"/>
              <a:t>11</a:t>
            </a:fld>
            <a:endParaRPr lang="en-GB" altLang="en-US" sz="1200">
              <a:solidFill>
                <a:srgbClr val="000000"/>
              </a:solidFill>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484C698A-1C64-465C-ADD0-76DD3DF6ED47}"/>
              </a:ext>
            </a:extLst>
          </p:cNvPr>
          <p:cNvSpPr>
            <a:spLocks noGrp="1" noRot="1" noChangeAspect="1" noChangeArrowheads="1" noTextEdit="1"/>
          </p:cNvSpPr>
          <p:nvPr>
            <p:ph type="sldImg"/>
          </p:nvPr>
        </p:nvSpPr>
        <p:spPr>
          <a:xfrm>
            <a:off x="919163" y="746125"/>
            <a:ext cx="4968875" cy="3727450"/>
          </a:xfrm>
          <a:ln/>
        </p:spPr>
      </p:sp>
      <p:sp>
        <p:nvSpPr>
          <p:cNvPr id="21507" name="Rectangle 3">
            <a:extLst>
              <a:ext uri="{FF2B5EF4-FFF2-40B4-BE49-F238E27FC236}">
                <a16:creationId xmlns:a16="http://schemas.microsoft.com/office/drawing/2014/main" id="{EAEF6F5B-23D8-48C5-BA6B-101A7D2C708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There are special courses at college and JET (Jobs Education and training) offere extended supported work placements for pupils who realy feel school is not for them but aren’t old enough to leave by May 2016</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484C698A-1C64-465C-ADD0-76DD3DF6ED47}"/>
              </a:ext>
            </a:extLst>
          </p:cNvPr>
          <p:cNvSpPr>
            <a:spLocks noGrp="1" noRot="1" noChangeAspect="1" noChangeArrowheads="1" noTextEdit="1"/>
          </p:cNvSpPr>
          <p:nvPr>
            <p:ph type="sldImg"/>
          </p:nvPr>
        </p:nvSpPr>
        <p:spPr>
          <a:xfrm>
            <a:off x="919163" y="746125"/>
            <a:ext cx="4968875" cy="3727450"/>
          </a:xfrm>
          <a:ln/>
        </p:spPr>
      </p:sp>
      <p:sp>
        <p:nvSpPr>
          <p:cNvPr id="21507" name="Rectangle 3">
            <a:extLst>
              <a:ext uri="{FF2B5EF4-FFF2-40B4-BE49-F238E27FC236}">
                <a16:creationId xmlns:a16="http://schemas.microsoft.com/office/drawing/2014/main" id="{EAEF6F5B-23D8-48C5-BA6B-101A7D2C708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a:t>Tax apprentice- need Highers</a:t>
            </a:r>
          </a:p>
          <a:p>
            <a:r>
              <a:rPr lang="en-GB" altLang="en-US"/>
              <a:t>Customer Service specialist – need N5s</a:t>
            </a:r>
          </a:p>
        </p:txBody>
      </p:sp>
    </p:spTree>
    <p:extLst>
      <p:ext uri="{BB962C8B-B14F-4D97-AF65-F5344CB8AC3E}">
        <p14:creationId xmlns:p14="http://schemas.microsoft.com/office/powerpoint/2010/main" val="662241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hemeOverride" Target="../theme/themeOverride1.xml"/><Relationship Id="rId4" Type="http://schemas.openxmlformats.org/officeDocument/2006/relationships/image" Target="../media/image5.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2.xml"/><Relationship Id="rId1" Type="http://schemas.openxmlformats.org/officeDocument/2006/relationships/themeOverride" Target="../theme/themeOverride2.xml"/><Relationship Id="rId4" Type="http://schemas.openxmlformats.org/officeDocument/2006/relationships/image" Target="../media/image5.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4">
            <a:extLst>
              <a:ext uri="{FF2B5EF4-FFF2-40B4-BE49-F238E27FC236}">
                <a16:creationId xmlns:a16="http://schemas.microsoft.com/office/drawing/2014/main" id="{81526984-ED67-42A5-B8B0-70EB249C6F84}"/>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DDDE9C00-8BFA-45F9-9334-AB92A9B5A30A}"/>
              </a:ext>
            </a:extLst>
          </p:cNvPr>
          <p:cNvSpPr>
            <a:spLocks noGrp="1" noChangeArrowheads="1"/>
          </p:cNvSpPr>
          <p:nvPr>
            <p:ph type="ftr" sz="quarter" idx="11"/>
          </p:nvPr>
        </p:nvSpPr>
        <p:spPr>
          <a:ln/>
        </p:spPr>
        <p:txBody>
          <a:bodyPr/>
          <a:lstStyle>
            <a:lvl1pPr>
              <a:defRPr/>
            </a:lvl1pPr>
          </a:lstStyle>
          <a:p>
            <a:pPr>
              <a:defRPr/>
            </a:pPr>
            <a:r>
              <a:rPr lang="en-GB"/>
              <a:t>Boroughmuir High School</a:t>
            </a:r>
          </a:p>
        </p:txBody>
      </p:sp>
      <p:sp>
        <p:nvSpPr>
          <p:cNvPr id="6" name="Rectangle 6">
            <a:extLst>
              <a:ext uri="{FF2B5EF4-FFF2-40B4-BE49-F238E27FC236}">
                <a16:creationId xmlns:a16="http://schemas.microsoft.com/office/drawing/2014/main" id="{A7C67B2C-5E79-4310-B902-008D6A637DE5}"/>
              </a:ext>
            </a:extLst>
          </p:cNvPr>
          <p:cNvSpPr>
            <a:spLocks noGrp="1" noChangeArrowheads="1"/>
          </p:cNvSpPr>
          <p:nvPr>
            <p:ph type="sldNum" sz="quarter" idx="12"/>
          </p:nvPr>
        </p:nvSpPr>
        <p:spPr>
          <a:ln/>
        </p:spPr>
        <p:txBody>
          <a:bodyPr/>
          <a:lstStyle>
            <a:lvl1pPr>
              <a:defRPr/>
            </a:lvl1pPr>
          </a:lstStyle>
          <a:p>
            <a:fld id="{AB93DCB5-75DA-419F-90A9-75955700C028}" type="slidenum">
              <a:rPr lang="en-GB" altLang="en-US"/>
              <a:pPr/>
              <a:t>‹#›</a:t>
            </a:fld>
            <a:endParaRPr lang="en-GB" altLang="en-US"/>
          </a:p>
        </p:txBody>
      </p:sp>
    </p:spTree>
    <p:extLst>
      <p:ext uri="{BB962C8B-B14F-4D97-AF65-F5344CB8AC3E}">
        <p14:creationId xmlns:p14="http://schemas.microsoft.com/office/powerpoint/2010/main" val="1402356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653FD8A3-E2FD-41F3-B01B-0DF8E6598BCA}"/>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1E72A818-156D-4705-A712-A5220B18EC8F}"/>
              </a:ext>
            </a:extLst>
          </p:cNvPr>
          <p:cNvSpPr>
            <a:spLocks noGrp="1" noChangeArrowheads="1"/>
          </p:cNvSpPr>
          <p:nvPr>
            <p:ph type="ftr" sz="quarter" idx="11"/>
          </p:nvPr>
        </p:nvSpPr>
        <p:spPr>
          <a:ln/>
        </p:spPr>
        <p:txBody>
          <a:bodyPr/>
          <a:lstStyle>
            <a:lvl1pPr>
              <a:defRPr/>
            </a:lvl1pPr>
          </a:lstStyle>
          <a:p>
            <a:pPr>
              <a:defRPr/>
            </a:pPr>
            <a:r>
              <a:rPr lang="en-GB"/>
              <a:t>Boroughmuir High School</a:t>
            </a:r>
          </a:p>
        </p:txBody>
      </p:sp>
      <p:sp>
        <p:nvSpPr>
          <p:cNvPr id="6" name="Rectangle 6">
            <a:extLst>
              <a:ext uri="{FF2B5EF4-FFF2-40B4-BE49-F238E27FC236}">
                <a16:creationId xmlns:a16="http://schemas.microsoft.com/office/drawing/2014/main" id="{931AD61B-4677-4F28-B9C1-46285F57E106}"/>
              </a:ext>
            </a:extLst>
          </p:cNvPr>
          <p:cNvSpPr>
            <a:spLocks noGrp="1" noChangeArrowheads="1"/>
          </p:cNvSpPr>
          <p:nvPr>
            <p:ph type="sldNum" sz="quarter" idx="12"/>
          </p:nvPr>
        </p:nvSpPr>
        <p:spPr>
          <a:ln/>
        </p:spPr>
        <p:txBody>
          <a:bodyPr/>
          <a:lstStyle>
            <a:lvl1pPr>
              <a:defRPr/>
            </a:lvl1pPr>
          </a:lstStyle>
          <a:p>
            <a:fld id="{77B60F76-0F64-40E6-B99C-2181F10D5DAF}" type="slidenum">
              <a:rPr lang="en-GB" altLang="en-US"/>
              <a:pPr/>
              <a:t>‹#›</a:t>
            </a:fld>
            <a:endParaRPr lang="en-GB" altLang="en-US"/>
          </a:p>
        </p:txBody>
      </p:sp>
    </p:spTree>
    <p:extLst>
      <p:ext uri="{BB962C8B-B14F-4D97-AF65-F5344CB8AC3E}">
        <p14:creationId xmlns:p14="http://schemas.microsoft.com/office/powerpoint/2010/main" val="3285915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F76E4D59-B0BD-4C16-BA13-B0E44257D392}"/>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B64B1F6E-4D2E-4C88-9C99-CD2FF6F4295A}"/>
              </a:ext>
            </a:extLst>
          </p:cNvPr>
          <p:cNvSpPr>
            <a:spLocks noGrp="1" noChangeArrowheads="1"/>
          </p:cNvSpPr>
          <p:nvPr>
            <p:ph type="ftr" sz="quarter" idx="11"/>
          </p:nvPr>
        </p:nvSpPr>
        <p:spPr>
          <a:ln/>
        </p:spPr>
        <p:txBody>
          <a:bodyPr/>
          <a:lstStyle>
            <a:lvl1pPr>
              <a:defRPr/>
            </a:lvl1pPr>
          </a:lstStyle>
          <a:p>
            <a:pPr>
              <a:defRPr/>
            </a:pPr>
            <a:r>
              <a:rPr lang="en-GB"/>
              <a:t>Boroughmuir High School</a:t>
            </a:r>
          </a:p>
        </p:txBody>
      </p:sp>
      <p:sp>
        <p:nvSpPr>
          <p:cNvPr id="6" name="Rectangle 6">
            <a:extLst>
              <a:ext uri="{FF2B5EF4-FFF2-40B4-BE49-F238E27FC236}">
                <a16:creationId xmlns:a16="http://schemas.microsoft.com/office/drawing/2014/main" id="{EDF12367-5915-47E7-A870-5E4A410643FD}"/>
              </a:ext>
            </a:extLst>
          </p:cNvPr>
          <p:cNvSpPr>
            <a:spLocks noGrp="1" noChangeArrowheads="1"/>
          </p:cNvSpPr>
          <p:nvPr>
            <p:ph type="sldNum" sz="quarter" idx="12"/>
          </p:nvPr>
        </p:nvSpPr>
        <p:spPr>
          <a:ln/>
        </p:spPr>
        <p:txBody>
          <a:bodyPr/>
          <a:lstStyle>
            <a:lvl1pPr>
              <a:defRPr/>
            </a:lvl1pPr>
          </a:lstStyle>
          <a:p>
            <a:fld id="{9F2D0D71-FC51-4551-909E-E0C228EDD52E}" type="slidenum">
              <a:rPr lang="en-GB" altLang="en-US"/>
              <a:pPr/>
              <a:t>‹#›</a:t>
            </a:fld>
            <a:endParaRPr lang="en-GB" altLang="en-US"/>
          </a:p>
        </p:txBody>
      </p:sp>
    </p:spTree>
    <p:extLst>
      <p:ext uri="{BB962C8B-B14F-4D97-AF65-F5344CB8AC3E}">
        <p14:creationId xmlns:p14="http://schemas.microsoft.com/office/powerpoint/2010/main" val="3348565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9"/>
        <p:cNvGrpSpPr/>
        <p:nvPr/>
      </p:nvGrpSpPr>
      <p:grpSpPr>
        <a:xfrm>
          <a:off x="0" y="0"/>
          <a:ext cx="0" cy="0"/>
          <a:chOff x="0" y="0"/>
          <a:chExt cx="0" cy="0"/>
        </a:xfrm>
      </p:grpSpPr>
      <p:sp>
        <p:nvSpPr>
          <p:cNvPr id="11" name="Google Shape;11;p2"/>
          <p:cNvSpPr txBox="1">
            <a:spLocks noGrp="1"/>
          </p:cNvSpPr>
          <p:nvPr>
            <p:ph type="ctrTitle"/>
          </p:nvPr>
        </p:nvSpPr>
        <p:spPr>
          <a:xfrm>
            <a:off x="311701" y="279164"/>
            <a:ext cx="7055539" cy="3435033"/>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5400" b="1"/>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r>
              <a:rPr lang="en-US"/>
              <a:t>Click to edit Master title style</a:t>
            </a:r>
            <a:endParaRPr/>
          </a:p>
        </p:txBody>
      </p:sp>
      <p:sp>
        <p:nvSpPr>
          <p:cNvPr id="12" name="Google Shape;12;p2"/>
          <p:cNvSpPr txBox="1">
            <a:spLocks noGrp="1"/>
          </p:cNvSpPr>
          <p:nvPr>
            <p:ph type="subTitle" idx="1"/>
          </p:nvPr>
        </p:nvSpPr>
        <p:spPr>
          <a:xfrm>
            <a:off x="311700" y="3899599"/>
            <a:ext cx="7055538" cy="2132604"/>
          </a:xfrm>
          <a:prstGeom prst="rect">
            <a:avLst/>
          </a:prstGeom>
        </p:spPr>
        <p:txBody>
          <a:bodyPr spcFirstLastPara="1" wrap="square" lIns="90000" tIns="91425" rIns="91425" bIns="91425" anchor="t" anchorCtr="0">
            <a:noAutofit/>
          </a:bodyPr>
          <a:lstStyle>
            <a:lvl1pPr lvl="0">
              <a:lnSpc>
                <a:spcPct val="100000"/>
              </a:lnSpc>
              <a:spcBef>
                <a:spcPts val="0"/>
              </a:spcBef>
              <a:spcAft>
                <a:spcPts val="0"/>
              </a:spcAft>
              <a:buSzPts val="2800"/>
              <a:buNone/>
              <a:defRPr sz="2800">
                <a:solidFill>
                  <a:schemeClr val="tx1">
                    <a:lumMod val="85000"/>
                    <a:lumOff val="15000"/>
                  </a:schemeClr>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r>
              <a:rPr lang="en-US"/>
              <a:t>Click to edit Master subtitle style</a:t>
            </a:r>
            <a:endParaRPr/>
          </a:p>
        </p:txBody>
      </p:sp>
      <p:grpSp>
        <p:nvGrpSpPr>
          <p:cNvPr id="4" name="Group 3">
            <a:extLst>
              <a:ext uri="{FF2B5EF4-FFF2-40B4-BE49-F238E27FC236}">
                <a16:creationId xmlns:a16="http://schemas.microsoft.com/office/drawing/2014/main" id="{BD4F3B99-F617-ED40-BC32-C17ECADD575D}"/>
              </a:ext>
              <a:ext uri="{C183D7F6-B498-43B3-948B-1728B52AA6E4}">
                <adec:decorative xmlns:adec="http://schemas.microsoft.com/office/drawing/2017/decorative" val="1"/>
              </a:ext>
            </a:extLst>
          </p:cNvPr>
          <p:cNvGrpSpPr/>
          <p:nvPr userDrawn="1"/>
        </p:nvGrpSpPr>
        <p:grpSpPr>
          <a:xfrm>
            <a:off x="0" y="6313633"/>
            <a:ext cx="9144000" cy="525200"/>
            <a:chOff x="0" y="4735225"/>
            <a:chExt cx="9144000" cy="393900"/>
          </a:xfrm>
        </p:grpSpPr>
        <p:sp>
          <p:nvSpPr>
            <p:cNvPr id="10" name="Google Shape;10;p2"/>
            <p:cNvSpPr/>
            <p:nvPr/>
          </p:nvSpPr>
          <p:spPr>
            <a:xfrm>
              <a:off x="0" y="4735225"/>
              <a:ext cx="9144000" cy="393900"/>
            </a:xfrm>
            <a:prstGeom prst="rect">
              <a:avLst/>
            </a:prstGeom>
            <a:solidFill>
              <a:srgbClr val="21333A"/>
            </a:solidFill>
            <a:ln>
              <a:noFill/>
            </a:ln>
            <a:effectLst>
              <a:outerShdw blurRad="57150" dist="19050" dir="5400000" algn="bl" rotWithShape="0">
                <a:srgbClr val="000000">
                  <a:alpha val="50000"/>
                </a:srgbClr>
              </a:outerShdw>
              <a:reflection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4" name="Google Shape;14;p2"/>
            <p:cNvPicPr preferRelativeResize="0"/>
            <p:nvPr/>
          </p:nvPicPr>
          <p:blipFill rotWithShape="1">
            <a:blip r:embed="rId2">
              <a:alphaModFix/>
            </a:blip>
            <a:srcRect/>
            <a:stretch/>
          </p:blipFill>
          <p:spPr>
            <a:xfrm>
              <a:off x="3422462" y="4844162"/>
              <a:ext cx="2299076" cy="187675"/>
            </a:xfrm>
            <a:prstGeom prst="rect">
              <a:avLst/>
            </a:prstGeom>
            <a:noFill/>
            <a:ln>
              <a:noFill/>
            </a:ln>
          </p:spPr>
        </p:pic>
      </p:grpSp>
      <p:sp>
        <p:nvSpPr>
          <p:cNvPr id="5" name="Rectangle 4">
            <a:extLst>
              <a:ext uri="{FF2B5EF4-FFF2-40B4-BE49-F238E27FC236}">
                <a16:creationId xmlns:a16="http://schemas.microsoft.com/office/drawing/2014/main" id="{7BA4E133-751C-DCC2-D977-2B0999538889}"/>
              </a:ext>
            </a:extLst>
          </p:cNvPr>
          <p:cNvSpPr/>
          <p:nvPr userDrawn="1"/>
        </p:nvSpPr>
        <p:spPr>
          <a:xfrm>
            <a:off x="0" y="3"/>
            <a:ext cx="9144000" cy="1369101"/>
          </a:xfrm>
          <a:prstGeom prst="rect">
            <a:avLst/>
          </a:prstGeom>
          <a:solidFill>
            <a:srgbClr val="2133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6" name="Picture 5" descr="Logo&#10;&#10;Description automatically generated with medium confidence">
            <a:extLst>
              <a:ext uri="{FF2B5EF4-FFF2-40B4-BE49-F238E27FC236}">
                <a16:creationId xmlns:a16="http://schemas.microsoft.com/office/drawing/2014/main" id="{ACBEBAC7-A26E-82B6-C44B-22460FCA13EB}"/>
              </a:ext>
            </a:extLst>
          </p:cNvPr>
          <p:cNvPicPr>
            <a:picLocks noChangeAspect="1"/>
          </p:cNvPicPr>
          <p:nvPr userDrawn="1"/>
        </p:nvPicPr>
        <p:blipFill>
          <a:blip r:embed="rId3"/>
          <a:stretch>
            <a:fillRect/>
          </a:stretch>
        </p:blipFill>
        <p:spPr>
          <a:xfrm>
            <a:off x="7546847" y="263147"/>
            <a:ext cx="1335027" cy="845313"/>
          </a:xfrm>
          <a:prstGeom prst="rect">
            <a:avLst/>
          </a:prstGeom>
        </p:spPr>
      </p:pic>
      <p:cxnSp>
        <p:nvCxnSpPr>
          <p:cNvPr id="8" name="Straight Connector 7">
            <a:extLst>
              <a:ext uri="{FF2B5EF4-FFF2-40B4-BE49-F238E27FC236}">
                <a16:creationId xmlns:a16="http://schemas.microsoft.com/office/drawing/2014/main" id="{065763E6-541F-5062-A829-2AAE2A0B2723}"/>
              </a:ext>
            </a:extLst>
          </p:cNvPr>
          <p:cNvCxnSpPr>
            <a:cxnSpLocks/>
          </p:cNvCxnSpPr>
          <p:nvPr userDrawn="1"/>
        </p:nvCxnSpPr>
        <p:spPr>
          <a:xfrm>
            <a:off x="0" y="1419735"/>
            <a:ext cx="9144000" cy="0"/>
          </a:xfrm>
          <a:prstGeom prst="line">
            <a:avLst/>
          </a:prstGeom>
          <a:ln w="57150">
            <a:solidFill>
              <a:srgbClr val="2472B6"/>
            </a:solidFill>
          </a:ln>
          <a:effectLst/>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41746498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13" name="Text Placeholder 4">
            <a:extLst>
              <a:ext uri="{FF2B5EF4-FFF2-40B4-BE49-F238E27FC236}">
                <a16:creationId xmlns:a16="http://schemas.microsoft.com/office/drawing/2014/main" id="{E3C18381-673F-8A45-A129-63B3097CC2F2}"/>
              </a:ext>
            </a:extLst>
          </p:cNvPr>
          <p:cNvSpPr>
            <a:spLocks noGrp="1"/>
          </p:cNvSpPr>
          <p:nvPr>
            <p:ph type="body" sz="quarter" idx="11"/>
          </p:nvPr>
        </p:nvSpPr>
        <p:spPr>
          <a:xfrm>
            <a:off x="311150" y="1403500"/>
            <a:ext cx="8520600" cy="5163233"/>
          </a:xfrm>
        </p:spPr>
        <p:txBody>
          <a:bodyPr lIns="90000"/>
          <a:lstStyle>
            <a:lvl1pPr marL="101597" marR="0" indent="0" algn="l" defTabSz="914378" rtl="0" eaLnBrk="1" fontAlgn="auto" latinLnBrk="0" hangingPunct="1">
              <a:lnSpc>
                <a:spcPct val="100000"/>
              </a:lnSpc>
              <a:spcBef>
                <a:spcPts val="0"/>
              </a:spcBef>
              <a:spcAft>
                <a:spcPts val="1200"/>
              </a:spcAft>
              <a:buClr>
                <a:srgbClr val="434343"/>
              </a:buClr>
              <a:buSzPts val="2000"/>
              <a:buFont typeface="Arial" panose="020B0604020202020204" pitchFamily="34" charset="0"/>
              <a:buNone/>
              <a:tabLst/>
              <a:defRPr sz="2800">
                <a:solidFill>
                  <a:schemeClr val="tx1"/>
                </a:solidFill>
              </a:defRPr>
            </a:lvl1pPr>
            <a:lvl2pPr marL="571486" indent="0">
              <a:buNone/>
              <a:defRPr/>
            </a:lvl2pPr>
            <a:lvl3pPr marL="1041374" indent="0">
              <a:buNone/>
              <a:defRPr/>
            </a:lvl3pPr>
            <a:lvl4pPr marL="1511262" indent="0">
              <a:buNone/>
              <a:defRPr/>
            </a:lvl4pPr>
          </a:lstStyle>
          <a:p>
            <a:pPr lvl="0"/>
            <a:r>
              <a:rPr lang="en-US"/>
              <a:t>Edit Master text styles</a:t>
            </a:r>
          </a:p>
        </p:txBody>
      </p:sp>
      <p:sp>
        <p:nvSpPr>
          <p:cNvPr id="17" name="Title 1">
            <a:extLst>
              <a:ext uri="{FF2B5EF4-FFF2-40B4-BE49-F238E27FC236}">
                <a16:creationId xmlns:a16="http://schemas.microsoft.com/office/drawing/2014/main" id="{91251D9C-BA04-EF4E-809C-F5C2E7AB175B}"/>
              </a:ext>
            </a:extLst>
          </p:cNvPr>
          <p:cNvSpPr>
            <a:spLocks noGrp="1"/>
          </p:cNvSpPr>
          <p:nvPr>
            <p:ph type="title"/>
          </p:nvPr>
        </p:nvSpPr>
        <p:spPr>
          <a:xfrm>
            <a:off x="311700" y="291274"/>
            <a:ext cx="8520600" cy="858453"/>
          </a:xfrm>
          <a:prstGeom prst="rect">
            <a:avLst/>
          </a:prstGeom>
        </p:spPr>
        <p:txBody>
          <a:bodyPr/>
          <a:lstStyle>
            <a:lvl1pPr>
              <a:defRPr sz="3200" b="1">
                <a:solidFill>
                  <a:schemeClr val="tx1"/>
                </a:solidFill>
              </a:defRPr>
            </a:lvl1pPr>
          </a:lstStyle>
          <a:p>
            <a:r>
              <a:rPr lang="en-US"/>
              <a:t>Click to edit Master title style</a:t>
            </a:r>
            <a:endParaRPr lang="en-GB"/>
          </a:p>
        </p:txBody>
      </p:sp>
      <p:grpSp>
        <p:nvGrpSpPr>
          <p:cNvPr id="5" name="Group 4">
            <a:extLst>
              <a:ext uri="{FF2B5EF4-FFF2-40B4-BE49-F238E27FC236}">
                <a16:creationId xmlns:a16="http://schemas.microsoft.com/office/drawing/2014/main" id="{67D49208-0AAB-44B4-87D0-B365608B0D72}"/>
              </a:ext>
              <a:ext uri="{C183D7F6-B498-43B3-948B-1728B52AA6E4}">
                <adec:decorative xmlns:adec="http://schemas.microsoft.com/office/drawing/2017/decorative" val="1"/>
              </a:ext>
            </a:extLst>
          </p:cNvPr>
          <p:cNvGrpSpPr/>
          <p:nvPr userDrawn="1"/>
        </p:nvGrpSpPr>
        <p:grpSpPr>
          <a:xfrm>
            <a:off x="0" y="6313633"/>
            <a:ext cx="9144000" cy="525200"/>
            <a:chOff x="0" y="4735225"/>
            <a:chExt cx="9144000" cy="393900"/>
          </a:xfrm>
        </p:grpSpPr>
        <p:sp>
          <p:nvSpPr>
            <p:cNvPr id="6" name="Google Shape;10;p2">
              <a:extLst>
                <a:ext uri="{FF2B5EF4-FFF2-40B4-BE49-F238E27FC236}">
                  <a16:creationId xmlns:a16="http://schemas.microsoft.com/office/drawing/2014/main" id="{26CADB79-D3E9-4134-9982-B601080A8C50}"/>
                </a:ext>
              </a:extLst>
            </p:cNvPr>
            <p:cNvSpPr/>
            <p:nvPr/>
          </p:nvSpPr>
          <p:spPr>
            <a:xfrm>
              <a:off x="0" y="4735225"/>
              <a:ext cx="9144000" cy="393900"/>
            </a:xfrm>
            <a:prstGeom prst="rect">
              <a:avLst/>
            </a:prstGeom>
            <a:solidFill>
              <a:srgbClr val="21333A"/>
            </a:solidFill>
            <a:ln>
              <a:noFill/>
            </a:ln>
            <a:effectLst>
              <a:outerShdw blurRad="57150" dist="19050" dir="5400000" algn="bl" rotWithShape="0">
                <a:srgbClr val="000000">
                  <a:alpha val="50000"/>
                </a:srgbClr>
              </a:outerShdw>
              <a:reflection endPos="30000" dist="38100" dir="5400000" fadeDir="5400012" sy="-100000" algn="bl" rotWithShape="0"/>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7" name="Google Shape;14;p2">
              <a:extLst>
                <a:ext uri="{FF2B5EF4-FFF2-40B4-BE49-F238E27FC236}">
                  <a16:creationId xmlns:a16="http://schemas.microsoft.com/office/drawing/2014/main" id="{A5930D49-A979-4E78-AF0F-2A199A73F238}"/>
                </a:ext>
              </a:extLst>
            </p:cNvPr>
            <p:cNvPicPr preferRelativeResize="0"/>
            <p:nvPr/>
          </p:nvPicPr>
          <p:blipFill rotWithShape="1">
            <a:blip r:embed="rId2">
              <a:alphaModFix/>
            </a:blip>
            <a:srcRect/>
            <a:stretch/>
          </p:blipFill>
          <p:spPr>
            <a:xfrm>
              <a:off x="3422462" y="4844162"/>
              <a:ext cx="2299076" cy="187675"/>
            </a:xfrm>
            <a:prstGeom prst="rect">
              <a:avLst/>
            </a:prstGeom>
            <a:noFill/>
            <a:ln>
              <a:noFill/>
            </a:ln>
          </p:spPr>
        </p:pic>
      </p:grpSp>
      <p:pic>
        <p:nvPicPr>
          <p:cNvPr id="14" name="Picture 13" descr="Logo&#10;&#10;Description automatically generated">
            <a:extLst>
              <a:ext uri="{FF2B5EF4-FFF2-40B4-BE49-F238E27FC236}">
                <a16:creationId xmlns:a16="http://schemas.microsoft.com/office/drawing/2014/main" id="{AE20C19D-1E4E-6976-CC6C-06F3C9BEEA79}"/>
              </a:ext>
            </a:extLst>
          </p:cNvPr>
          <p:cNvPicPr>
            <a:picLocks noChangeAspect="1"/>
          </p:cNvPicPr>
          <p:nvPr userDrawn="1"/>
        </p:nvPicPr>
        <p:blipFill>
          <a:blip r:embed="rId3"/>
          <a:stretch>
            <a:fillRect/>
          </a:stretch>
        </p:blipFill>
        <p:spPr>
          <a:xfrm>
            <a:off x="7496723" y="286083"/>
            <a:ext cx="1335027" cy="845313"/>
          </a:xfrm>
          <a:prstGeom prst="rect">
            <a:avLst/>
          </a:prstGeom>
        </p:spPr>
      </p:pic>
    </p:spTree>
    <p:extLst>
      <p:ext uri="{BB962C8B-B14F-4D97-AF65-F5344CB8AC3E}">
        <p14:creationId xmlns:p14="http://schemas.microsoft.com/office/powerpoint/2010/main" val="716178288"/>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1A2B32"/>
        </a:solidFill>
        <a:effectLst/>
      </p:bgPr>
    </p:bg>
    <p:spTree>
      <p:nvGrpSpPr>
        <p:cNvPr id="1" name=""/>
        <p:cNvGrpSpPr/>
        <p:nvPr/>
      </p:nvGrpSpPr>
      <p:grpSpPr>
        <a:xfrm>
          <a:off x="0" y="0"/>
          <a:ext cx="0" cy="0"/>
          <a:chOff x="0" y="0"/>
          <a:chExt cx="0" cy="0"/>
        </a:xfrm>
      </p:grpSpPr>
      <p:pic>
        <p:nvPicPr>
          <p:cNvPr id="4" name="Picture 6" descr="For the future graphic.png">
            <a:extLst>
              <a:ext uri="{FF2B5EF4-FFF2-40B4-BE49-F238E27FC236}">
                <a16:creationId xmlns:a16="http://schemas.microsoft.com/office/drawing/2014/main" id="{C8B49E3B-74C5-4B68-862B-F6A9817086F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288090"/>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ec_fullcolour_strapline_40mm_reverse_CMYK.eps">
            <a:extLst>
              <a:ext uri="{FF2B5EF4-FFF2-40B4-BE49-F238E27FC236}">
                <a16:creationId xmlns:a16="http://schemas.microsoft.com/office/drawing/2014/main" id="{3726DFD3-F0E8-4703-966C-C40FC8EB54B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086600" y="0"/>
            <a:ext cx="20574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7"/>
            <a:ext cx="7772400" cy="1470025"/>
          </a:xfrm>
        </p:spPr>
        <p:txBody>
          <a:bodyPr/>
          <a:lstStyle>
            <a:lvl1pPr>
              <a:defRPr b="0" i="0">
                <a:solidFill>
                  <a:srgbClr val="FFFFFF"/>
                </a:solidFill>
                <a:latin typeface="Lato Bold"/>
                <a:cs typeface="Lato Bold"/>
              </a:defRPr>
            </a:lvl1p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b="0" i="0">
                <a:solidFill>
                  <a:srgbClr val="FFFFFF"/>
                </a:solidFill>
                <a:latin typeface="Lato Medium"/>
                <a:cs typeface="Lato 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Tree>
    <p:extLst>
      <p:ext uri="{BB962C8B-B14F-4D97-AF65-F5344CB8AC3E}">
        <p14:creationId xmlns:p14="http://schemas.microsoft.com/office/powerpoint/2010/main" val="1994559170"/>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1A2B32"/>
        </a:solidFill>
        <a:effectLst/>
      </p:bgPr>
    </p:bg>
    <p:spTree>
      <p:nvGrpSpPr>
        <p:cNvPr id="1" name=""/>
        <p:cNvGrpSpPr/>
        <p:nvPr/>
      </p:nvGrpSpPr>
      <p:grpSpPr>
        <a:xfrm>
          <a:off x="0" y="0"/>
          <a:ext cx="0" cy="0"/>
          <a:chOff x="0" y="0"/>
          <a:chExt cx="0" cy="0"/>
        </a:xfrm>
      </p:grpSpPr>
      <p:pic>
        <p:nvPicPr>
          <p:cNvPr id="4" name="Picture 6" descr="For the future graphic.png">
            <a:extLst>
              <a:ext uri="{FF2B5EF4-FFF2-40B4-BE49-F238E27FC236}">
                <a16:creationId xmlns:a16="http://schemas.microsoft.com/office/drawing/2014/main" id="{F399809B-3E77-46EE-970D-B997FF0C1C4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288090"/>
            <a:ext cx="9144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ec_fullcolour_strapline_40mm_reverse_CMYK.eps">
            <a:extLst>
              <a:ext uri="{FF2B5EF4-FFF2-40B4-BE49-F238E27FC236}">
                <a16:creationId xmlns:a16="http://schemas.microsoft.com/office/drawing/2014/main" id="{961D007E-DC76-4A0C-B342-FCF4360DFEB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086600" y="0"/>
            <a:ext cx="20574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1" y="442298"/>
            <a:ext cx="6407735" cy="1383764"/>
          </a:xfrm>
        </p:spPr>
        <p:txBody>
          <a:bodyPr/>
          <a:lstStyle>
            <a:lvl1pPr algn="l">
              <a:defRPr b="0" i="0">
                <a:solidFill>
                  <a:srgbClr val="FFFFFF"/>
                </a:solidFill>
                <a:latin typeface="Lato Bold"/>
                <a:cs typeface="Lato Bold"/>
              </a:defRPr>
            </a:lvl1pPr>
          </a:lstStyle>
          <a:p>
            <a:r>
              <a:rPr lang="en-GB"/>
              <a:t>Click to edit Master title style</a:t>
            </a:r>
            <a:endParaRPr lang="en-US"/>
          </a:p>
        </p:txBody>
      </p:sp>
      <p:sp>
        <p:nvSpPr>
          <p:cNvPr id="3" name="Content Placeholder 2"/>
          <p:cNvSpPr>
            <a:spLocks noGrp="1"/>
          </p:cNvSpPr>
          <p:nvPr>
            <p:ph idx="1"/>
          </p:nvPr>
        </p:nvSpPr>
        <p:spPr>
          <a:xfrm>
            <a:off x="457200" y="2232033"/>
            <a:ext cx="8244502" cy="3894130"/>
          </a:xfrm>
        </p:spPr>
        <p:txBody>
          <a:bodyPr/>
          <a:lstStyle>
            <a:lvl1pPr>
              <a:defRPr b="0" i="0">
                <a:solidFill>
                  <a:srgbClr val="FFFFFF"/>
                </a:solidFill>
                <a:latin typeface="Lato Regular"/>
                <a:cs typeface="Lato Regular"/>
              </a:defRPr>
            </a:lvl1pPr>
            <a:lvl2pPr>
              <a:defRPr b="0" i="0">
                <a:solidFill>
                  <a:srgbClr val="FFFFFF"/>
                </a:solidFill>
                <a:latin typeface="Lato Regular"/>
                <a:cs typeface="Lato Regular"/>
              </a:defRPr>
            </a:lvl2pPr>
            <a:lvl3pPr>
              <a:defRPr b="0" i="0">
                <a:solidFill>
                  <a:srgbClr val="FFFFFF"/>
                </a:solidFill>
                <a:latin typeface="Lato Regular"/>
                <a:cs typeface="Lato Regular"/>
              </a:defRPr>
            </a:lvl3pPr>
            <a:lvl4pPr>
              <a:defRPr b="0" i="0">
                <a:solidFill>
                  <a:srgbClr val="FFFFFF"/>
                </a:solidFill>
                <a:latin typeface="Lato Regular"/>
                <a:cs typeface="Lato Regular"/>
              </a:defRPr>
            </a:lvl4pPr>
            <a:lvl5pPr>
              <a:defRPr b="0" i="0">
                <a:solidFill>
                  <a:srgbClr val="FFFFFF"/>
                </a:solidFill>
                <a:latin typeface="Lato Regular"/>
                <a:cs typeface="Lato Regul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194409445"/>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53AAC65-DFF2-48AB-A139-5BF6D6E89BFB}"/>
              </a:ext>
            </a:extLst>
          </p:cNvPr>
          <p:cNvSpPr>
            <a:spLocks noGrp="1"/>
          </p:cNvSpPr>
          <p:nvPr>
            <p:ph type="dt" sz="half" idx="10"/>
          </p:nvPr>
        </p:nvSpPr>
        <p:spPr/>
        <p:txBody>
          <a:bodyPr/>
          <a:lstStyle>
            <a:lvl1pPr>
              <a:defRPr/>
            </a:lvl1pPr>
          </a:lstStyle>
          <a:p>
            <a:pPr>
              <a:defRPr/>
            </a:pPr>
            <a:fld id="{90A2094E-87EA-45DD-B96C-5552D0A023B5}" type="datetimeFigureOut">
              <a:rPr lang="en-US" altLang="en-US"/>
              <a:pPr>
                <a:defRPr/>
              </a:pPr>
              <a:t>1/27/2025</a:t>
            </a:fld>
            <a:endParaRPr lang="en-US" altLang="en-US"/>
          </a:p>
        </p:txBody>
      </p:sp>
      <p:sp>
        <p:nvSpPr>
          <p:cNvPr id="5" name="Footer Placeholder 4">
            <a:extLst>
              <a:ext uri="{FF2B5EF4-FFF2-40B4-BE49-F238E27FC236}">
                <a16:creationId xmlns:a16="http://schemas.microsoft.com/office/drawing/2014/main" id="{4502BE1E-00D2-4111-9F2D-1AD615365FB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0AE113A-2F6D-483D-BCBC-368E39E4166B}"/>
              </a:ext>
            </a:extLst>
          </p:cNvPr>
          <p:cNvSpPr>
            <a:spLocks noGrp="1"/>
          </p:cNvSpPr>
          <p:nvPr>
            <p:ph type="sldNum" sz="quarter" idx="12"/>
          </p:nvPr>
        </p:nvSpPr>
        <p:spPr/>
        <p:txBody>
          <a:bodyPr/>
          <a:lstStyle>
            <a:lvl1pPr>
              <a:defRPr/>
            </a:lvl1pPr>
          </a:lstStyle>
          <a:p>
            <a:fld id="{34892166-30A5-4827-84CC-B711A9B44AAD}" type="slidenum">
              <a:rPr lang="en-US" altLang="en-US"/>
              <a:pPr/>
              <a:t>‹#›</a:t>
            </a:fld>
            <a:endParaRPr lang="en-US" altLang="en-US"/>
          </a:p>
        </p:txBody>
      </p:sp>
    </p:spTree>
    <p:extLst>
      <p:ext uri="{BB962C8B-B14F-4D97-AF65-F5344CB8AC3E}">
        <p14:creationId xmlns:p14="http://schemas.microsoft.com/office/powerpoint/2010/main" val="22169115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a:extLst>
              <a:ext uri="{FF2B5EF4-FFF2-40B4-BE49-F238E27FC236}">
                <a16:creationId xmlns:a16="http://schemas.microsoft.com/office/drawing/2014/main" id="{F6F71CD9-523B-45A5-8CC1-A27FE56304ED}"/>
              </a:ext>
            </a:extLst>
          </p:cNvPr>
          <p:cNvSpPr>
            <a:spLocks noGrp="1"/>
          </p:cNvSpPr>
          <p:nvPr>
            <p:ph type="dt" sz="half" idx="10"/>
          </p:nvPr>
        </p:nvSpPr>
        <p:spPr/>
        <p:txBody>
          <a:bodyPr/>
          <a:lstStyle>
            <a:lvl1pPr>
              <a:defRPr/>
            </a:lvl1pPr>
          </a:lstStyle>
          <a:p>
            <a:pPr>
              <a:defRPr/>
            </a:pPr>
            <a:fld id="{B7A4D7C9-BC61-47A3-879A-D101A7101241}" type="datetimeFigureOut">
              <a:rPr lang="en-US" altLang="en-US"/>
              <a:pPr>
                <a:defRPr/>
              </a:pPr>
              <a:t>1/27/2025</a:t>
            </a:fld>
            <a:endParaRPr lang="en-US" altLang="en-US"/>
          </a:p>
        </p:txBody>
      </p:sp>
      <p:sp>
        <p:nvSpPr>
          <p:cNvPr id="6" name="Footer Placeholder 4">
            <a:extLst>
              <a:ext uri="{FF2B5EF4-FFF2-40B4-BE49-F238E27FC236}">
                <a16:creationId xmlns:a16="http://schemas.microsoft.com/office/drawing/2014/main" id="{ED2BFF9E-8E45-4099-9B86-59EABC77B08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43795EF-BFE9-4D08-9AEA-507CD5C7A381}"/>
              </a:ext>
            </a:extLst>
          </p:cNvPr>
          <p:cNvSpPr>
            <a:spLocks noGrp="1"/>
          </p:cNvSpPr>
          <p:nvPr>
            <p:ph type="sldNum" sz="quarter" idx="12"/>
          </p:nvPr>
        </p:nvSpPr>
        <p:spPr/>
        <p:txBody>
          <a:bodyPr/>
          <a:lstStyle>
            <a:lvl1pPr>
              <a:defRPr/>
            </a:lvl1pPr>
          </a:lstStyle>
          <a:p>
            <a:fld id="{3EEC1029-A729-41EB-9FA5-7828D867E1A2}" type="slidenum">
              <a:rPr lang="en-US" altLang="en-US"/>
              <a:pPr/>
              <a:t>‹#›</a:t>
            </a:fld>
            <a:endParaRPr lang="en-US" altLang="en-US"/>
          </a:p>
        </p:txBody>
      </p:sp>
    </p:spTree>
    <p:extLst>
      <p:ext uri="{BB962C8B-B14F-4D97-AF65-F5344CB8AC3E}">
        <p14:creationId xmlns:p14="http://schemas.microsoft.com/office/powerpoint/2010/main" val="10780814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a:extLst>
              <a:ext uri="{FF2B5EF4-FFF2-40B4-BE49-F238E27FC236}">
                <a16:creationId xmlns:a16="http://schemas.microsoft.com/office/drawing/2014/main" id="{B0FC3FA2-F432-4610-80C2-9015BE2439DD}"/>
              </a:ext>
            </a:extLst>
          </p:cNvPr>
          <p:cNvSpPr>
            <a:spLocks noGrp="1"/>
          </p:cNvSpPr>
          <p:nvPr>
            <p:ph type="dt" sz="half" idx="10"/>
          </p:nvPr>
        </p:nvSpPr>
        <p:spPr/>
        <p:txBody>
          <a:bodyPr/>
          <a:lstStyle>
            <a:lvl1pPr>
              <a:defRPr/>
            </a:lvl1pPr>
          </a:lstStyle>
          <a:p>
            <a:pPr>
              <a:defRPr/>
            </a:pPr>
            <a:fld id="{2986C744-6847-4274-BA26-C43DAED6C22C}" type="datetimeFigureOut">
              <a:rPr lang="en-US" altLang="en-US"/>
              <a:pPr>
                <a:defRPr/>
              </a:pPr>
              <a:t>1/27/2025</a:t>
            </a:fld>
            <a:endParaRPr lang="en-US" altLang="en-US"/>
          </a:p>
        </p:txBody>
      </p:sp>
      <p:sp>
        <p:nvSpPr>
          <p:cNvPr id="8" name="Footer Placeholder 4">
            <a:extLst>
              <a:ext uri="{FF2B5EF4-FFF2-40B4-BE49-F238E27FC236}">
                <a16:creationId xmlns:a16="http://schemas.microsoft.com/office/drawing/2014/main" id="{BAFA818D-FB40-4832-8193-9634DF9BCF2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C065C73-9FD2-43E0-8A78-8E41F7231894}"/>
              </a:ext>
            </a:extLst>
          </p:cNvPr>
          <p:cNvSpPr>
            <a:spLocks noGrp="1"/>
          </p:cNvSpPr>
          <p:nvPr>
            <p:ph type="sldNum" sz="quarter" idx="12"/>
          </p:nvPr>
        </p:nvSpPr>
        <p:spPr/>
        <p:txBody>
          <a:bodyPr/>
          <a:lstStyle>
            <a:lvl1pPr>
              <a:defRPr/>
            </a:lvl1pPr>
          </a:lstStyle>
          <a:p>
            <a:fld id="{A4FD2766-A6E0-4579-9F52-FC645284460F}" type="slidenum">
              <a:rPr lang="en-US" altLang="en-US"/>
              <a:pPr/>
              <a:t>‹#›</a:t>
            </a:fld>
            <a:endParaRPr lang="en-US" altLang="en-US"/>
          </a:p>
        </p:txBody>
      </p:sp>
    </p:spTree>
    <p:extLst>
      <p:ext uri="{BB962C8B-B14F-4D97-AF65-F5344CB8AC3E}">
        <p14:creationId xmlns:p14="http://schemas.microsoft.com/office/powerpoint/2010/main" val="6975683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a:extLst>
              <a:ext uri="{FF2B5EF4-FFF2-40B4-BE49-F238E27FC236}">
                <a16:creationId xmlns:a16="http://schemas.microsoft.com/office/drawing/2014/main" id="{DA2590AC-B270-488D-B3AC-61AADE970DEE}"/>
              </a:ext>
            </a:extLst>
          </p:cNvPr>
          <p:cNvSpPr>
            <a:spLocks noGrp="1"/>
          </p:cNvSpPr>
          <p:nvPr>
            <p:ph type="dt" sz="half" idx="10"/>
          </p:nvPr>
        </p:nvSpPr>
        <p:spPr/>
        <p:txBody>
          <a:bodyPr/>
          <a:lstStyle>
            <a:lvl1pPr>
              <a:defRPr/>
            </a:lvl1pPr>
          </a:lstStyle>
          <a:p>
            <a:pPr>
              <a:defRPr/>
            </a:pPr>
            <a:fld id="{6DCA74E7-596C-4EF3-9893-69128545B949}" type="datetimeFigureOut">
              <a:rPr lang="en-US" altLang="en-US"/>
              <a:pPr>
                <a:defRPr/>
              </a:pPr>
              <a:t>1/27/2025</a:t>
            </a:fld>
            <a:endParaRPr lang="en-US" altLang="en-US"/>
          </a:p>
        </p:txBody>
      </p:sp>
      <p:sp>
        <p:nvSpPr>
          <p:cNvPr id="4" name="Footer Placeholder 4">
            <a:extLst>
              <a:ext uri="{FF2B5EF4-FFF2-40B4-BE49-F238E27FC236}">
                <a16:creationId xmlns:a16="http://schemas.microsoft.com/office/drawing/2014/main" id="{25DDE8AE-A1B9-411D-A317-37FD48B7014F}"/>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3C0FF55-B745-48F8-8790-F8C9A23284BE}"/>
              </a:ext>
            </a:extLst>
          </p:cNvPr>
          <p:cNvSpPr>
            <a:spLocks noGrp="1"/>
          </p:cNvSpPr>
          <p:nvPr>
            <p:ph type="sldNum" sz="quarter" idx="12"/>
          </p:nvPr>
        </p:nvSpPr>
        <p:spPr/>
        <p:txBody>
          <a:bodyPr/>
          <a:lstStyle>
            <a:lvl1pPr>
              <a:defRPr/>
            </a:lvl1pPr>
          </a:lstStyle>
          <a:p>
            <a:fld id="{89EEB4A3-8FF1-4DA6-9AA7-05EA026CA010}" type="slidenum">
              <a:rPr lang="en-US" altLang="en-US"/>
              <a:pPr/>
              <a:t>‹#›</a:t>
            </a:fld>
            <a:endParaRPr lang="en-US" altLang="en-US"/>
          </a:p>
        </p:txBody>
      </p:sp>
    </p:spTree>
    <p:extLst>
      <p:ext uri="{BB962C8B-B14F-4D97-AF65-F5344CB8AC3E}">
        <p14:creationId xmlns:p14="http://schemas.microsoft.com/office/powerpoint/2010/main" val="8151065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8ED31410-14B3-42F9-BB5C-41EC12AB5C5A}"/>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F9AF6D37-E108-4142-A8BF-EE7D0BEC574D}"/>
              </a:ext>
            </a:extLst>
          </p:cNvPr>
          <p:cNvSpPr>
            <a:spLocks noGrp="1" noChangeArrowheads="1"/>
          </p:cNvSpPr>
          <p:nvPr>
            <p:ph type="ftr" sz="quarter" idx="11"/>
          </p:nvPr>
        </p:nvSpPr>
        <p:spPr>
          <a:ln/>
        </p:spPr>
        <p:txBody>
          <a:bodyPr/>
          <a:lstStyle>
            <a:lvl1pPr>
              <a:defRPr/>
            </a:lvl1pPr>
          </a:lstStyle>
          <a:p>
            <a:pPr>
              <a:defRPr/>
            </a:pPr>
            <a:r>
              <a:rPr lang="en-GB"/>
              <a:t>Boroughmuir High School</a:t>
            </a:r>
          </a:p>
        </p:txBody>
      </p:sp>
      <p:sp>
        <p:nvSpPr>
          <p:cNvPr id="6" name="Rectangle 6">
            <a:extLst>
              <a:ext uri="{FF2B5EF4-FFF2-40B4-BE49-F238E27FC236}">
                <a16:creationId xmlns:a16="http://schemas.microsoft.com/office/drawing/2014/main" id="{5BBBCCF8-3EA9-4F7C-84A6-10C5657F9195}"/>
              </a:ext>
            </a:extLst>
          </p:cNvPr>
          <p:cNvSpPr>
            <a:spLocks noGrp="1" noChangeArrowheads="1"/>
          </p:cNvSpPr>
          <p:nvPr>
            <p:ph type="sldNum" sz="quarter" idx="12"/>
          </p:nvPr>
        </p:nvSpPr>
        <p:spPr>
          <a:ln/>
        </p:spPr>
        <p:txBody>
          <a:bodyPr/>
          <a:lstStyle>
            <a:lvl1pPr>
              <a:defRPr/>
            </a:lvl1pPr>
          </a:lstStyle>
          <a:p>
            <a:fld id="{0A971AF2-DEE2-46BD-B6EC-D65BBD73F3B9}" type="slidenum">
              <a:rPr lang="en-GB" altLang="en-US"/>
              <a:pPr/>
              <a:t>‹#›</a:t>
            </a:fld>
            <a:endParaRPr lang="en-GB" altLang="en-US"/>
          </a:p>
        </p:txBody>
      </p:sp>
    </p:spTree>
    <p:extLst>
      <p:ext uri="{BB962C8B-B14F-4D97-AF65-F5344CB8AC3E}">
        <p14:creationId xmlns:p14="http://schemas.microsoft.com/office/powerpoint/2010/main" val="66823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4CFA314-63E9-469F-907F-59BD73416320}"/>
              </a:ext>
            </a:extLst>
          </p:cNvPr>
          <p:cNvSpPr>
            <a:spLocks noGrp="1"/>
          </p:cNvSpPr>
          <p:nvPr>
            <p:ph type="dt" sz="half" idx="10"/>
          </p:nvPr>
        </p:nvSpPr>
        <p:spPr/>
        <p:txBody>
          <a:bodyPr/>
          <a:lstStyle>
            <a:lvl1pPr>
              <a:defRPr/>
            </a:lvl1pPr>
          </a:lstStyle>
          <a:p>
            <a:pPr>
              <a:defRPr/>
            </a:pPr>
            <a:fld id="{D05ECF52-12E2-4D82-9F3E-B57C561D63ED}" type="datetimeFigureOut">
              <a:rPr lang="en-US" altLang="en-US"/>
              <a:pPr>
                <a:defRPr/>
              </a:pPr>
              <a:t>1/27/2025</a:t>
            </a:fld>
            <a:endParaRPr lang="en-US" altLang="en-US"/>
          </a:p>
        </p:txBody>
      </p:sp>
      <p:sp>
        <p:nvSpPr>
          <p:cNvPr id="3" name="Footer Placeholder 4">
            <a:extLst>
              <a:ext uri="{FF2B5EF4-FFF2-40B4-BE49-F238E27FC236}">
                <a16:creationId xmlns:a16="http://schemas.microsoft.com/office/drawing/2014/main" id="{CEED0EB1-16A1-4477-8E88-1CB69B131B8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9019027-EBA2-4BE3-93E2-9263BBE3E876}"/>
              </a:ext>
            </a:extLst>
          </p:cNvPr>
          <p:cNvSpPr>
            <a:spLocks noGrp="1"/>
          </p:cNvSpPr>
          <p:nvPr>
            <p:ph type="sldNum" sz="quarter" idx="12"/>
          </p:nvPr>
        </p:nvSpPr>
        <p:spPr/>
        <p:txBody>
          <a:bodyPr/>
          <a:lstStyle>
            <a:lvl1pPr>
              <a:defRPr/>
            </a:lvl1pPr>
          </a:lstStyle>
          <a:p>
            <a:fld id="{D8B9E178-3C86-4E55-91F2-B456D2E13BBF}" type="slidenum">
              <a:rPr lang="en-US" altLang="en-US"/>
              <a:pPr/>
              <a:t>‹#›</a:t>
            </a:fld>
            <a:endParaRPr lang="en-US" altLang="en-US"/>
          </a:p>
        </p:txBody>
      </p:sp>
    </p:spTree>
    <p:extLst>
      <p:ext uri="{BB962C8B-B14F-4D97-AF65-F5344CB8AC3E}">
        <p14:creationId xmlns:p14="http://schemas.microsoft.com/office/powerpoint/2010/main" val="13117169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A91FE388-EC80-413F-A0A4-98B6B33F1D08}"/>
              </a:ext>
            </a:extLst>
          </p:cNvPr>
          <p:cNvSpPr>
            <a:spLocks noGrp="1"/>
          </p:cNvSpPr>
          <p:nvPr>
            <p:ph type="dt" sz="half" idx="10"/>
          </p:nvPr>
        </p:nvSpPr>
        <p:spPr/>
        <p:txBody>
          <a:bodyPr/>
          <a:lstStyle>
            <a:lvl1pPr>
              <a:defRPr/>
            </a:lvl1pPr>
          </a:lstStyle>
          <a:p>
            <a:pPr>
              <a:defRPr/>
            </a:pPr>
            <a:fld id="{0BC6793F-7F02-43F7-BDCE-E29BE97D2E3D}" type="datetimeFigureOut">
              <a:rPr lang="en-US" altLang="en-US"/>
              <a:pPr>
                <a:defRPr/>
              </a:pPr>
              <a:t>1/27/2025</a:t>
            </a:fld>
            <a:endParaRPr lang="en-US" altLang="en-US"/>
          </a:p>
        </p:txBody>
      </p:sp>
      <p:sp>
        <p:nvSpPr>
          <p:cNvPr id="6" name="Footer Placeholder 4">
            <a:extLst>
              <a:ext uri="{FF2B5EF4-FFF2-40B4-BE49-F238E27FC236}">
                <a16:creationId xmlns:a16="http://schemas.microsoft.com/office/drawing/2014/main" id="{6451D0EB-5524-49C2-AA29-A4E945E99A8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FBA87D7-0D47-45CC-8D6D-C680312DB794}"/>
              </a:ext>
            </a:extLst>
          </p:cNvPr>
          <p:cNvSpPr>
            <a:spLocks noGrp="1"/>
          </p:cNvSpPr>
          <p:nvPr>
            <p:ph type="sldNum" sz="quarter" idx="12"/>
          </p:nvPr>
        </p:nvSpPr>
        <p:spPr/>
        <p:txBody>
          <a:bodyPr/>
          <a:lstStyle>
            <a:lvl1pPr>
              <a:defRPr/>
            </a:lvl1pPr>
          </a:lstStyle>
          <a:p>
            <a:fld id="{2117EF91-1ADA-48FE-A548-1736C1634AB8}" type="slidenum">
              <a:rPr lang="en-US" altLang="en-US"/>
              <a:pPr/>
              <a:t>‹#›</a:t>
            </a:fld>
            <a:endParaRPr lang="en-US" altLang="en-US"/>
          </a:p>
        </p:txBody>
      </p:sp>
    </p:spTree>
    <p:extLst>
      <p:ext uri="{BB962C8B-B14F-4D97-AF65-F5344CB8AC3E}">
        <p14:creationId xmlns:p14="http://schemas.microsoft.com/office/powerpoint/2010/main" val="25353534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a:extLst>
              <a:ext uri="{FF2B5EF4-FFF2-40B4-BE49-F238E27FC236}">
                <a16:creationId xmlns:a16="http://schemas.microsoft.com/office/drawing/2014/main" id="{566190E0-088A-4202-A4E8-50521058C1BC}"/>
              </a:ext>
            </a:extLst>
          </p:cNvPr>
          <p:cNvSpPr>
            <a:spLocks noGrp="1"/>
          </p:cNvSpPr>
          <p:nvPr>
            <p:ph type="dt" sz="half" idx="10"/>
          </p:nvPr>
        </p:nvSpPr>
        <p:spPr/>
        <p:txBody>
          <a:bodyPr/>
          <a:lstStyle>
            <a:lvl1pPr>
              <a:defRPr/>
            </a:lvl1pPr>
          </a:lstStyle>
          <a:p>
            <a:pPr>
              <a:defRPr/>
            </a:pPr>
            <a:fld id="{06287705-2C09-4B9F-8138-F464DDE2280A}" type="datetimeFigureOut">
              <a:rPr lang="en-US" altLang="en-US"/>
              <a:pPr>
                <a:defRPr/>
              </a:pPr>
              <a:t>1/27/2025</a:t>
            </a:fld>
            <a:endParaRPr lang="en-US" altLang="en-US"/>
          </a:p>
        </p:txBody>
      </p:sp>
      <p:sp>
        <p:nvSpPr>
          <p:cNvPr id="6" name="Footer Placeholder 4">
            <a:extLst>
              <a:ext uri="{FF2B5EF4-FFF2-40B4-BE49-F238E27FC236}">
                <a16:creationId xmlns:a16="http://schemas.microsoft.com/office/drawing/2014/main" id="{ED98EF0F-8BEC-4214-9F29-3C704522182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2270663-3C9A-4F98-B105-B019E414E071}"/>
              </a:ext>
            </a:extLst>
          </p:cNvPr>
          <p:cNvSpPr>
            <a:spLocks noGrp="1"/>
          </p:cNvSpPr>
          <p:nvPr>
            <p:ph type="sldNum" sz="quarter" idx="12"/>
          </p:nvPr>
        </p:nvSpPr>
        <p:spPr/>
        <p:txBody>
          <a:bodyPr/>
          <a:lstStyle>
            <a:lvl1pPr>
              <a:defRPr/>
            </a:lvl1pPr>
          </a:lstStyle>
          <a:p>
            <a:fld id="{AC01B4CB-192E-4C33-8800-925C730BFB1E}" type="slidenum">
              <a:rPr lang="en-US" altLang="en-US"/>
              <a:pPr/>
              <a:t>‹#›</a:t>
            </a:fld>
            <a:endParaRPr lang="en-US" altLang="en-US"/>
          </a:p>
        </p:txBody>
      </p:sp>
    </p:spTree>
    <p:extLst>
      <p:ext uri="{BB962C8B-B14F-4D97-AF65-F5344CB8AC3E}">
        <p14:creationId xmlns:p14="http://schemas.microsoft.com/office/powerpoint/2010/main" val="28386562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AD441B1-5A8D-4A8D-8F9A-EFEF19755B9E}"/>
              </a:ext>
            </a:extLst>
          </p:cNvPr>
          <p:cNvSpPr>
            <a:spLocks noGrp="1"/>
          </p:cNvSpPr>
          <p:nvPr>
            <p:ph type="dt" sz="half" idx="10"/>
          </p:nvPr>
        </p:nvSpPr>
        <p:spPr/>
        <p:txBody>
          <a:bodyPr/>
          <a:lstStyle>
            <a:lvl1pPr>
              <a:defRPr/>
            </a:lvl1pPr>
          </a:lstStyle>
          <a:p>
            <a:pPr>
              <a:defRPr/>
            </a:pPr>
            <a:fld id="{1FC316C2-BA9E-49DC-8205-A8877311A3E4}" type="datetimeFigureOut">
              <a:rPr lang="en-US" altLang="en-US"/>
              <a:pPr>
                <a:defRPr/>
              </a:pPr>
              <a:t>1/27/2025</a:t>
            </a:fld>
            <a:endParaRPr lang="en-US" altLang="en-US"/>
          </a:p>
        </p:txBody>
      </p:sp>
      <p:sp>
        <p:nvSpPr>
          <p:cNvPr id="5" name="Footer Placeholder 4">
            <a:extLst>
              <a:ext uri="{FF2B5EF4-FFF2-40B4-BE49-F238E27FC236}">
                <a16:creationId xmlns:a16="http://schemas.microsoft.com/office/drawing/2014/main" id="{535B9878-AD1A-4A7E-8D84-84D6898F3A0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B4BB53C-D699-4712-AA6A-ECC43C6CAEEA}"/>
              </a:ext>
            </a:extLst>
          </p:cNvPr>
          <p:cNvSpPr>
            <a:spLocks noGrp="1"/>
          </p:cNvSpPr>
          <p:nvPr>
            <p:ph type="sldNum" sz="quarter" idx="12"/>
          </p:nvPr>
        </p:nvSpPr>
        <p:spPr/>
        <p:txBody>
          <a:bodyPr/>
          <a:lstStyle>
            <a:lvl1pPr>
              <a:defRPr/>
            </a:lvl1pPr>
          </a:lstStyle>
          <a:p>
            <a:fld id="{AC79159D-150E-4B80-9DE7-F1035DAA1E4C}" type="slidenum">
              <a:rPr lang="en-US" altLang="en-US"/>
              <a:pPr/>
              <a:t>‹#›</a:t>
            </a:fld>
            <a:endParaRPr lang="en-US" altLang="en-US"/>
          </a:p>
        </p:txBody>
      </p:sp>
    </p:spTree>
    <p:extLst>
      <p:ext uri="{BB962C8B-B14F-4D97-AF65-F5344CB8AC3E}">
        <p14:creationId xmlns:p14="http://schemas.microsoft.com/office/powerpoint/2010/main" val="42387592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350BFAB-FDCE-42FF-96FD-E8C339F9B4A4}"/>
              </a:ext>
            </a:extLst>
          </p:cNvPr>
          <p:cNvSpPr>
            <a:spLocks noGrp="1"/>
          </p:cNvSpPr>
          <p:nvPr>
            <p:ph type="dt" sz="half" idx="10"/>
          </p:nvPr>
        </p:nvSpPr>
        <p:spPr/>
        <p:txBody>
          <a:bodyPr/>
          <a:lstStyle>
            <a:lvl1pPr>
              <a:defRPr/>
            </a:lvl1pPr>
          </a:lstStyle>
          <a:p>
            <a:pPr>
              <a:defRPr/>
            </a:pPr>
            <a:fld id="{05F5EB83-9036-4802-B649-B2EE05B032DB}" type="datetimeFigureOut">
              <a:rPr lang="en-US" altLang="en-US"/>
              <a:pPr>
                <a:defRPr/>
              </a:pPr>
              <a:t>1/27/2025</a:t>
            </a:fld>
            <a:endParaRPr lang="en-US" altLang="en-US"/>
          </a:p>
        </p:txBody>
      </p:sp>
      <p:sp>
        <p:nvSpPr>
          <p:cNvPr id="5" name="Footer Placeholder 4">
            <a:extLst>
              <a:ext uri="{FF2B5EF4-FFF2-40B4-BE49-F238E27FC236}">
                <a16:creationId xmlns:a16="http://schemas.microsoft.com/office/drawing/2014/main" id="{00964073-855B-417B-8F59-A2DC78421B6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780609E-D20F-427B-B04D-D3F596F17867}"/>
              </a:ext>
            </a:extLst>
          </p:cNvPr>
          <p:cNvSpPr>
            <a:spLocks noGrp="1"/>
          </p:cNvSpPr>
          <p:nvPr>
            <p:ph type="sldNum" sz="quarter" idx="12"/>
          </p:nvPr>
        </p:nvSpPr>
        <p:spPr/>
        <p:txBody>
          <a:bodyPr/>
          <a:lstStyle>
            <a:lvl1pPr>
              <a:defRPr/>
            </a:lvl1pPr>
          </a:lstStyle>
          <a:p>
            <a:fld id="{1F76751F-581F-4578-8E7B-7AF9EE8CB6FC}" type="slidenum">
              <a:rPr lang="en-US" altLang="en-US"/>
              <a:pPr/>
              <a:t>‹#›</a:t>
            </a:fld>
            <a:endParaRPr lang="en-US" altLang="en-US"/>
          </a:p>
        </p:txBody>
      </p:sp>
    </p:spTree>
    <p:extLst>
      <p:ext uri="{BB962C8B-B14F-4D97-AF65-F5344CB8AC3E}">
        <p14:creationId xmlns:p14="http://schemas.microsoft.com/office/powerpoint/2010/main" val="194753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3823E8D-4919-47E7-A4E5-4B968261C445}"/>
              </a:ext>
            </a:extLst>
          </p:cNvPr>
          <p:cNvSpPr>
            <a:spLocks noGrp="1"/>
          </p:cNvSpPr>
          <p:nvPr>
            <p:ph type="dt" sz="half" idx="10"/>
          </p:nvPr>
        </p:nvSpPr>
        <p:spPr/>
        <p:txBody>
          <a:bodyPr/>
          <a:lstStyle>
            <a:lvl1pPr>
              <a:defRPr/>
            </a:lvl1pPr>
          </a:lstStyle>
          <a:p>
            <a:pPr>
              <a:defRPr/>
            </a:pPr>
            <a:fld id="{5AE0F4EB-D091-4ACD-A3A5-4361FF8EC682}" type="datetimeFigureOut">
              <a:rPr lang="en-US" altLang="en-US"/>
              <a:pPr>
                <a:defRPr/>
              </a:pPr>
              <a:t>1/27/2025</a:t>
            </a:fld>
            <a:endParaRPr lang="en-US" altLang="en-US"/>
          </a:p>
        </p:txBody>
      </p:sp>
      <p:sp>
        <p:nvSpPr>
          <p:cNvPr id="4" name="Footer Placeholder 4">
            <a:extLst>
              <a:ext uri="{FF2B5EF4-FFF2-40B4-BE49-F238E27FC236}">
                <a16:creationId xmlns:a16="http://schemas.microsoft.com/office/drawing/2014/main" id="{2799A594-967B-4EEC-A2F4-93E27824737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C966AB23-45E1-428A-9EBF-D6A15904F7D5}"/>
              </a:ext>
            </a:extLst>
          </p:cNvPr>
          <p:cNvSpPr>
            <a:spLocks noGrp="1"/>
          </p:cNvSpPr>
          <p:nvPr>
            <p:ph type="sldNum" sz="quarter" idx="12"/>
          </p:nvPr>
        </p:nvSpPr>
        <p:spPr/>
        <p:txBody>
          <a:bodyPr/>
          <a:lstStyle>
            <a:lvl1pPr>
              <a:defRPr/>
            </a:lvl1pPr>
          </a:lstStyle>
          <a:p>
            <a:fld id="{F92AC6C5-41D4-436E-A555-C69C1EBE4D98}" type="slidenum">
              <a:rPr lang="en-US" altLang="en-US"/>
              <a:pPr/>
              <a:t>‹#›</a:t>
            </a:fld>
            <a:endParaRPr lang="en-US" altLang="en-US"/>
          </a:p>
        </p:txBody>
      </p:sp>
    </p:spTree>
    <p:extLst>
      <p:ext uri="{BB962C8B-B14F-4D97-AF65-F5344CB8AC3E}">
        <p14:creationId xmlns:p14="http://schemas.microsoft.com/office/powerpoint/2010/main" val="1165122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last-slide">
    <p:bg>
      <p:bgPr>
        <a:solidFill>
          <a:schemeClr val="bg1"/>
        </a:solidFill>
        <a:effectLst/>
      </p:bgPr>
    </p:bg>
    <p:spTree>
      <p:nvGrpSpPr>
        <p:cNvPr id="1" name=""/>
        <p:cNvGrpSpPr/>
        <p:nvPr/>
      </p:nvGrpSpPr>
      <p:grpSpPr>
        <a:xfrm>
          <a:off x="0" y="0"/>
          <a:ext cx="0" cy="0"/>
          <a:chOff x="0" y="0"/>
          <a:chExt cx="0" cy="0"/>
        </a:xfrm>
      </p:grpSpPr>
      <p:pic>
        <p:nvPicPr>
          <p:cNvPr id="20" name="Picture 2" descr="E:\Downloads\SDS_FINAL_POWERPOINTS\images\routes-top-banner.png"/>
          <p:cNvPicPr>
            <a:picLocks noChangeAspect="1" noChangeArrowheads="1"/>
          </p:cNvPicPr>
          <p:nvPr userDrawn="1"/>
        </p:nvPicPr>
        <p:blipFill>
          <a:blip r:embed="rId2"/>
          <a:srcRect/>
          <a:stretch>
            <a:fillRect/>
          </a:stretch>
        </p:blipFill>
        <p:spPr bwMode="auto">
          <a:xfrm>
            <a:off x="0" y="0"/>
            <a:ext cx="9144000" cy="1196578"/>
          </a:xfrm>
          <a:prstGeom prst="rect">
            <a:avLst/>
          </a:prstGeom>
          <a:noFill/>
        </p:spPr>
      </p:pic>
      <p:sp>
        <p:nvSpPr>
          <p:cNvPr id="15" name="Rectangle 14"/>
          <p:cNvSpPr/>
          <p:nvPr userDrawn="1"/>
        </p:nvSpPr>
        <p:spPr>
          <a:xfrm>
            <a:off x="0" y="6387272"/>
            <a:ext cx="9144000" cy="477520"/>
          </a:xfrm>
          <a:prstGeom prst="rect">
            <a:avLst/>
          </a:prstGeom>
          <a:solidFill>
            <a:srgbClr val="E5455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ln>
                <a:noFill/>
              </a:ln>
              <a:effectLst/>
            </a:endParaRPr>
          </a:p>
        </p:txBody>
      </p:sp>
      <p:sp>
        <p:nvSpPr>
          <p:cNvPr id="17" name="Content Placeholder 2"/>
          <p:cNvSpPr>
            <a:spLocks noGrp="1"/>
          </p:cNvSpPr>
          <p:nvPr>
            <p:ph idx="1"/>
          </p:nvPr>
        </p:nvSpPr>
        <p:spPr>
          <a:xfrm>
            <a:off x="457200" y="1600202"/>
            <a:ext cx="8229600" cy="45259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8" name="Picture 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57200" y="293036"/>
            <a:ext cx="953452" cy="372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22"/>
          <p:cNvPicPr>
            <a:picLocks noChangeAspect="1"/>
          </p:cNvPicPr>
          <p:nvPr userDrawn="1"/>
        </p:nvPicPr>
        <p:blipFill>
          <a:blip r:embed="rId4">
            <a:biLevel thresh="25000"/>
            <a:extLst>
              <a:ext uri="{28A0092B-C50C-407E-A947-70E740481C1C}">
                <a14:useLocalDpi xmlns:a14="http://schemas.microsoft.com/office/drawing/2010/main" val="0"/>
              </a:ext>
            </a:extLst>
          </a:blip>
          <a:stretch>
            <a:fillRect/>
          </a:stretch>
        </p:blipFill>
        <p:spPr>
          <a:xfrm>
            <a:off x="8445564" y="6538696"/>
            <a:ext cx="230144" cy="230144"/>
          </a:xfrm>
          <a:prstGeom prst="rect">
            <a:avLst/>
          </a:prstGeom>
        </p:spPr>
      </p:pic>
      <p:sp>
        <p:nvSpPr>
          <p:cNvPr id="21" name="TextBox 20"/>
          <p:cNvSpPr txBox="1"/>
          <p:nvPr userDrawn="1"/>
        </p:nvSpPr>
        <p:spPr>
          <a:xfrm>
            <a:off x="5990166" y="419595"/>
            <a:ext cx="2628337" cy="246221"/>
          </a:xfrm>
          <a:prstGeom prst="rect">
            <a:avLst/>
          </a:prstGeom>
          <a:noFill/>
        </p:spPr>
        <p:txBody>
          <a:bodyPr wrap="square" lIns="0" tIns="0" rIns="0" bIns="0" rtlCol="0">
            <a:spAutoFit/>
          </a:bodyPr>
          <a:lstStyle/>
          <a:p>
            <a:pPr algn="r"/>
            <a:r>
              <a:rPr lang="en-US" sz="1600">
                <a:solidFill>
                  <a:schemeClr val="bg1"/>
                </a:solidFill>
              </a:rPr>
              <a:t>Routes to employment</a:t>
            </a:r>
          </a:p>
        </p:txBody>
      </p:sp>
      <p:cxnSp>
        <p:nvCxnSpPr>
          <p:cNvPr id="22" name="Straight Connector 21"/>
          <p:cNvCxnSpPr/>
          <p:nvPr userDrawn="1"/>
        </p:nvCxnSpPr>
        <p:spPr>
          <a:xfrm>
            <a:off x="452594" y="740733"/>
            <a:ext cx="8234207" cy="0"/>
          </a:xfrm>
          <a:prstGeom prst="line">
            <a:avLst/>
          </a:prstGeom>
          <a:ln w="12700" cap="rnd">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7533218" y="6567587"/>
            <a:ext cx="1591733" cy="153888"/>
          </a:xfrm>
          <a:prstGeom prst="rect">
            <a:avLst/>
          </a:prstGeom>
          <a:noFill/>
        </p:spPr>
        <p:txBody>
          <a:bodyPr wrap="square" lIns="0" tIns="0" rIns="0" bIns="0" rtlCol="0">
            <a:spAutoFit/>
          </a:bodyPr>
          <a:lstStyle/>
          <a:p>
            <a:pPr algn="l"/>
            <a:r>
              <a:rPr lang="en-US" sz="1000">
                <a:solidFill>
                  <a:schemeClr val="bg1"/>
                </a:solidFill>
              </a:rPr>
              <a:t>Learn and train</a:t>
            </a:r>
          </a:p>
        </p:txBody>
      </p:sp>
      <p:pic>
        <p:nvPicPr>
          <p:cNvPr id="14" name="Picture 13" descr="sdslogo.png"/>
          <p:cNvPicPr>
            <a:picLocks noChangeAspect="1"/>
          </p:cNvPicPr>
          <p:nvPr userDrawn="1"/>
        </p:nvPicPr>
        <p:blipFill>
          <a:blip r:embed="rId5"/>
          <a:stretch>
            <a:fillRect/>
          </a:stretch>
        </p:blipFill>
        <p:spPr>
          <a:xfrm>
            <a:off x="57151" y="6200894"/>
            <a:ext cx="1203008" cy="850106"/>
          </a:xfrm>
          <a:prstGeom prst="rect">
            <a:avLst/>
          </a:prstGeom>
        </p:spPr>
      </p:pic>
    </p:spTree>
    <p:extLst>
      <p:ext uri="{BB962C8B-B14F-4D97-AF65-F5344CB8AC3E}">
        <p14:creationId xmlns:p14="http://schemas.microsoft.com/office/powerpoint/2010/main" val="20323082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9716556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344581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1449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4B3072C-46F8-4065-B0E3-C90C3962D29B}"/>
              </a:ext>
            </a:extLst>
          </p:cNvPr>
          <p:cNvSpPr>
            <a:spLocks noGrp="1" noChangeArrowheads="1"/>
          </p:cNvSpPr>
          <p:nvPr>
            <p:ph type="dt" sz="half" idx="10"/>
          </p:nvPr>
        </p:nvSpPr>
        <p:spPr>
          <a:ln/>
        </p:spPr>
        <p:txBody>
          <a:bodyPr/>
          <a:lstStyle>
            <a:lvl1pPr>
              <a:defRPr/>
            </a:lvl1pPr>
          </a:lstStyle>
          <a:p>
            <a:pPr>
              <a:defRPr/>
            </a:pPr>
            <a:endParaRPr lang="en-GB"/>
          </a:p>
        </p:txBody>
      </p:sp>
      <p:sp>
        <p:nvSpPr>
          <p:cNvPr id="5" name="Rectangle 5">
            <a:extLst>
              <a:ext uri="{FF2B5EF4-FFF2-40B4-BE49-F238E27FC236}">
                <a16:creationId xmlns:a16="http://schemas.microsoft.com/office/drawing/2014/main" id="{210572ED-0F30-49F4-9804-B004F79CA408}"/>
              </a:ext>
            </a:extLst>
          </p:cNvPr>
          <p:cNvSpPr>
            <a:spLocks noGrp="1" noChangeArrowheads="1"/>
          </p:cNvSpPr>
          <p:nvPr>
            <p:ph type="ftr" sz="quarter" idx="11"/>
          </p:nvPr>
        </p:nvSpPr>
        <p:spPr>
          <a:ln/>
        </p:spPr>
        <p:txBody>
          <a:bodyPr/>
          <a:lstStyle>
            <a:lvl1pPr>
              <a:defRPr/>
            </a:lvl1pPr>
          </a:lstStyle>
          <a:p>
            <a:pPr>
              <a:defRPr/>
            </a:pPr>
            <a:r>
              <a:rPr lang="en-GB"/>
              <a:t>Boroughmuir High School</a:t>
            </a:r>
          </a:p>
        </p:txBody>
      </p:sp>
      <p:sp>
        <p:nvSpPr>
          <p:cNvPr id="6" name="Rectangle 6">
            <a:extLst>
              <a:ext uri="{FF2B5EF4-FFF2-40B4-BE49-F238E27FC236}">
                <a16:creationId xmlns:a16="http://schemas.microsoft.com/office/drawing/2014/main" id="{5AC292BF-07CA-4575-952A-4C2AE6B99EAE}"/>
              </a:ext>
            </a:extLst>
          </p:cNvPr>
          <p:cNvSpPr>
            <a:spLocks noGrp="1" noChangeArrowheads="1"/>
          </p:cNvSpPr>
          <p:nvPr>
            <p:ph type="sldNum" sz="quarter" idx="12"/>
          </p:nvPr>
        </p:nvSpPr>
        <p:spPr>
          <a:ln/>
        </p:spPr>
        <p:txBody>
          <a:bodyPr/>
          <a:lstStyle>
            <a:lvl1pPr>
              <a:defRPr/>
            </a:lvl1pPr>
          </a:lstStyle>
          <a:p>
            <a:fld id="{9FB89550-56DB-4350-921B-123E14241D9A}" type="slidenum">
              <a:rPr lang="en-GB" altLang="en-US"/>
              <a:pPr/>
              <a:t>‹#›</a:t>
            </a:fld>
            <a:endParaRPr lang="en-GB" altLang="en-US"/>
          </a:p>
        </p:txBody>
      </p:sp>
    </p:spTree>
    <p:extLst>
      <p:ext uri="{BB962C8B-B14F-4D97-AF65-F5344CB8AC3E}">
        <p14:creationId xmlns:p14="http://schemas.microsoft.com/office/powerpoint/2010/main" val="41454499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6147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661144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523503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798855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042015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700646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651659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187126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677BA732-E1CD-41FA-899F-4A079F811A60}" type="datetimeFigureOut">
              <a:rPr lang="en-GB" smtClean="0"/>
              <a:pPr>
                <a:defRPr/>
              </a:pPr>
              <a:t>27/01/2025</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fld id="{0F620E3D-B929-4354-B588-F770AD062DC1}" type="slidenum">
              <a:rPr lang="en-GB" altLang="en-US" smtClean="0"/>
              <a:pPr/>
              <a:t>‹#›</a:t>
            </a:fld>
            <a:endParaRPr lang="en-GB" altLang="en-US"/>
          </a:p>
        </p:txBody>
      </p:sp>
    </p:spTree>
    <p:extLst>
      <p:ext uri="{BB962C8B-B14F-4D97-AF65-F5344CB8AC3E}">
        <p14:creationId xmlns:p14="http://schemas.microsoft.com/office/powerpoint/2010/main" val="31434265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07DF44E-4A7F-4BFC-9EA4-C24FE29A8ED6}" type="datetimeFigureOut">
              <a:rPr lang="en-GB" smtClean="0"/>
              <a:pPr>
                <a:defRPr/>
              </a:pPr>
              <a:t>27/01/2025</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fld id="{B32E59CD-782D-4602-8A02-4F96E42C611B}" type="slidenum">
              <a:rPr lang="en-GB" altLang="en-US" smtClean="0"/>
              <a:pPr/>
              <a:t>‹#›</a:t>
            </a:fld>
            <a:endParaRPr lang="en-GB" altLang="en-US"/>
          </a:p>
        </p:txBody>
      </p:sp>
    </p:spTree>
    <p:extLst>
      <p:ext uri="{BB962C8B-B14F-4D97-AF65-F5344CB8AC3E}">
        <p14:creationId xmlns:p14="http://schemas.microsoft.com/office/powerpoint/2010/main" val="3471487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97506770-EB0E-4B36-A50F-ACFEB1EE334D}"/>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342CCA07-1930-468D-9294-6E5A85080055}"/>
              </a:ext>
            </a:extLst>
          </p:cNvPr>
          <p:cNvSpPr>
            <a:spLocks noGrp="1" noChangeArrowheads="1"/>
          </p:cNvSpPr>
          <p:nvPr>
            <p:ph type="ftr" sz="quarter" idx="11"/>
          </p:nvPr>
        </p:nvSpPr>
        <p:spPr>
          <a:ln/>
        </p:spPr>
        <p:txBody>
          <a:bodyPr/>
          <a:lstStyle>
            <a:lvl1pPr>
              <a:defRPr/>
            </a:lvl1pPr>
          </a:lstStyle>
          <a:p>
            <a:pPr>
              <a:defRPr/>
            </a:pPr>
            <a:r>
              <a:rPr lang="en-GB"/>
              <a:t>Boroughmuir High School</a:t>
            </a:r>
          </a:p>
        </p:txBody>
      </p:sp>
      <p:sp>
        <p:nvSpPr>
          <p:cNvPr id="7" name="Rectangle 6">
            <a:extLst>
              <a:ext uri="{FF2B5EF4-FFF2-40B4-BE49-F238E27FC236}">
                <a16:creationId xmlns:a16="http://schemas.microsoft.com/office/drawing/2014/main" id="{06DC4F35-CA3E-4BA2-824C-E275C34B04A8}"/>
              </a:ext>
            </a:extLst>
          </p:cNvPr>
          <p:cNvSpPr>
            <a:spLocks noGrp="1" noChangeArrowheads="1"/>
          </p:cNvSpPr>
          <p:nvPr>
            <p:ph type="sldNum" sz="quarter" idx="12"/>
          </p:nvPr>
        </p:nvSpPr>
        <p:spPr>
          <a:ln/>
        </p:spPr>
        <p:txBody>
          <a:bodyPr/>
          <a:lstStyle>
            <a:lvl1pPr>
              <a:defRPr/>
            </a:lvl1pPr>
          </a:lstStyle>
          <a:p>
            <a:fld id="{969F2047-A87F-4C46-A394-F9F4FBEC3C54}" type="slidenum">
              <a:rPr lang="en-GB" altLang="en-US"/>
              <a:pPr/>
              <a:t>‹#›</a:t>
            </a:fld>
            <a:endParaRPr lang="en-GB" altLang="en-US"/>
          </a:p>
        </p:txBody>
      </p:sp>
    </p:spTree>
    <p:extLst>
      <p:ext uri="{BB962C8B-B14F-4D97-AF65-F5344CB8AC3E}">
        <p14:creationId xmlns:p14="http://schemas.microsoft.com/office/powerpoint/2010/main" val="11393116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15ADD650-329B-4F8B-B8CD-2C819BF712D6}" type="datetimeFigureOut">
              <a:rPr lang="en-GB" smtClean="0"/>
              <a:pPr>
                <a:defRPr/>
              </a:pPr>
              <a:t>27/01/2025</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fld id="{5BDD8289-DB16-4CDF-B866-DCDA4BE96C98}" type="slidenum">
              <a:rPr lang="en-GB" altLang="en-US" smtClean="0"/>
              <a:pPr/>
              <a:t>‹#›</a:t>
            </a:fld>
            <a:endParaRPr lang="en-GB" altLang="en-US"/>
          </a:p>
        </p:txBody>
      </p:sp>
    </p:spTree>
    <p:extLst>
      <p:ext uri="{BB962C8B-B14F-4D97-AF65-F5344CB8AC3E}">
        <p14:creationId xmlns:p14="http://schemas.microsoft.com/office/powerpoint/2010/main" val="12514807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F974F6BC-B4F8-442F-AFC6-48CF5B600B00}" type="datetimeFigureOut">
              <a:rPr lang="en-GB" smtClean="0"/>
              <a:pPr>
                <a:defRPr/>
              </a:pPr>
              <a:t>27/01/2025</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fld id="{0C5D8A44-39EC-4D47-AB08-DB0171E91637}" type="slidenum">
              <a:rPr lang="en-GB" altLang="en-US" smtClean="0"/>
              <a:pPr/>
              <a:t>‹#›</a:t>
            </a:fld>
            <a:endParaRPr lang="en-GB" altLang="en-US"/>
          </a:p>
        </p:txBody>
      </p:sp>
    </p:spTree>
    <p:extLst>
      <p:ext uri="{BB962C8B-B14F-4D97-AF65-F5344CB8AC3E}">
        <p14:creationId xmlns:p14="http://schemas.microsoft.com/office/powerpoint/2010/main" val="21527364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71A07E25-C478-4A87-A4CE-20D02A0322FE}" type="datetimeFigureOut">
              <a:rPr lang="en-GB" smtClean="0"/>
              <a:pPr>
                <a:defRPr/>
              </a:pPr>
              <a:t>27/01/2025</a:t>
            </a:fld>
            <a:endParaRPr lang="en-GB"/>
          </a:p>
        </p:txBody>
      </p:sp>
      <p:sp>
        <p:nvSpPr>
          <p:cNvPr id="8" name="Footer Placeholder 7"/>
          <p:cNvSpPr>
            <a:spLocks noGrp="1"/>
          </p:cNvSpPr>
          <p:nvPr>
            <p:ph type="ftr" sz="quarter" idx="11"/>
          </p:nvPr>
        </p:nvSpPr>
        <p:spPr/>
        <p:txBody>
          <a:bodyPr/>
          <a:lstStyle/>
          <a:p>
            <a:pPr>
              <a:defRPr/>
            </a:pPr>
            <a:endParaRPr lang="en-GB"/>
          </a:p>
        </p:txBody>
      </p:sp>
      <p:sp>
        <p:nvSpPr>
          <p:cNvPr id="9" name="Slide Number Placeholder 8"/>
          <p:cNvSpPr>
            <a:spLocks noGrp="1"/>
          </p:cNvSpPr>
          <p:nvPr>
            <p:ph type="sldNum" sz="quarter" idx="12"/>
          </p:nvPr>
        </p:nvSpPr>
        <p:spPr/>
        <p:txBody>
          <a:bodyPr/>
          <a:lstStyle/>
          <a:p>
            <a:fld id="{D8030BFE-EF91-4A76-8D54-D4CD78888824}" type="slidenum">
              <a:rPr lang="en-GB" altLang="en-US" smtClean="0"/>
              <a:pPr/>
              <a:t>‹#›</a:t>
            </a:fld>
            <a:endParaRPr lang="en-GB" altLang="en-US"/>
          </a:p>
        </p:txBody>
      </p:sp>
    </p:spTree>
    <p:extLst>
      <p:ext uri="{BB962C8B-B14F-4D97-AF65-F5344CB8AC3E}">
        <p14:creationId xmlns:p14="http://schemas.microsoft.com/office/powerpoint/2010/main" val="30068719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27F94D29-E155-4888-86E9-F94B757FB67D}" type="datetimeFigureOut">
              <a:rPr lang="en-GB" smtClean="0"/>
              <a:pPr>
                <a:defRPr/>
              </a:pPr>
              <a:t>27/01/2025</a:t>
            </a:fld>
            <a:endParaRPr lang="en-GB"/>
          </a:p>
        </p:txBody>
      </p:sp>
      <p:sp>
        <p:nvSpPr>
          <p:cNvPr id="4" name="Footer Placeholder 3"/>
          <p:cNvSpPr>
            <a:spLocks noGrp="1"/>
          </p:cNvSpPr>
          <p:nvPr>
            <p:ph type="ftr" sz="quarter" idx="11"/>
          </p:nvPr>
        </p:nvSpPr>
        <p:spPr/>
        <p:txBody>
          <a:bodyPr/>
          <a:lstStyle/>
          <a:p>
            <a:pPr>
              <a:defRPr/>
            </a:pPr>
            <a:endParaRPr lang="en-GB"/>
          </a:p>
        </p:txBody>
      </p:sp>
      <p:sp>
        <p:nvSpPr>
          <p:cNvPr id="5" name="Slide Number Placeholder 4"/>
          <p:cNvSpPr>
            <a:spLocks noGrp="1"/>
          </p:cNvSpPr>
          <p:nvPr>
            <p:ph type="sldNum" sz="quarter" idx="12"/>
          </p:nvPr>
        </p:nvSpPr>
        <p:spPr/>
        <p:txBody>
          <a:bodyPr/>
          <a:lstStyle/>
          <a:p>
            <a:fld id="{DBB2C85B-48B0-40E6-B1A4-58F869A9FB86}" type="slidenum">
              <a:rPr lang="en-GB" altLang="en-US" smtClean="0"/>
              <a:pPr/>
              <a:t>‹#›</a:t>
            </a:fld>
            <a:endParaRPr lang="en-GB" altLang="en-US"/>
          </a:p>
        </p:txBody>
      </p:sp>
    </p:spTree>
    <p:extLst>
      <p:ext uri="{BB962C8B-B14F-4D97-AF65-F5344CB8AC3E}">
        <p14:creationId xmlns:p14="http://schemas.microsoft.com/office/powerpoint/2010/main" val="20345067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446DB754-ED32-49A1-8E7E-CE5D9E6F5771}" type="datetimeFigureOut">
              <a:rPr lang="en-GB" smtClean="0"/>
              <a:pPr>
                <a:defRPr/>
              </a:pPr>
              <a:t>27/01/2025</a:t>
            </a:fld>
            <a:endParaRPr lang="en-GB"/>
          </a:p>
        </p:txBody>
      </p:sp>
      <p:sp>
        <p:nvSpPr>
          <p:cNvPr id="3" name="Footer Placeholder 2"/>
          <p:cNvSpPr>
            <a:spLocks noGrp="1"/>
          </p:cNvSpPr>
          <p:nvPr>
            <p:ph type="ftr" sz="quarter" idx="11"/>
          </p:nvPr>
        </p:nvSpPr>
        <p:spPr/>
        <p:txBody>
          <a:bodyPr/>
          <a:lstStyle/>
          <a:p>
            <a:pPr>
              <a:defRPr/>
            </a:pPr>
            <a:endParaRPr lang="en-GB"/>
          </a:p>
        </p:txBody>
      </p:sp>
      <p:sp>
        <p:nvSpPr>
          <p:cNvPr id="4" name="Slide Number Placeholder 3"/>
          <p:cNvSpPr>
            <a:spLocks noGrp="1"/>
          </p:cNvSpPr>
          <p:nvPr>
            <p:ph type="sldNum" sz="quarter" idx="12"/>
          </p:nvPr>
        </p:nvSpPr>
        <p:spPr/>
        <p:txBody>
          <a:bodyPr/>
          <a:lstStyle/>
          <a:p>
            <a:fld id="{8E360BD0-44E2-44AD-81FD-B6336F7F2FDF}" type="slidenum">
              <a:rPr lang="en-GB" altLang="en-US" smtClean="0"/>
              <a:pPr/>
              <a:t>‹#›</a:t>
            </a:fld>
            <a:endParaRPr lang="en-GB" altLang="en-US"/>
          </a:p>
        </p:txBody>
      </p:sp>
    </p:spTree>
    <p:extLst>
      <p:ext uri="{BB962C8B-B14F-4D97-AF65-F5344CB8AC3E}">
        <p14:creationId xmlns:p14="http://schemas.microsoft.com/office/powerpoint/2010/main" val="2439611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01AE28A-AB1B-47D5-A55F-D687E6821F5F}" type="datetimeFigureOut">
              <a:rPr lang="en-GB" smtClean="0"/>
              <a:pPr>
                <a:defRPr/>
              </a:pPr>
              <a:t>27/01/2025</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fld id="{FCA2A281-0B75-4BEF-9DA4-B00CF3ADA9E8}" type="slidenum">
              <a:rPr lang="en-GB" altLang="en-US" smtClean="0"/>
              <a:pPr/>
              <a:t>‹#›</a:t>
            </a:fld>
            <a:endParaRPr lang="en-GB" altLang="en-US"/>
          </a:p>
        </p:txBody>
      </p:sp>
    </p:spTree>
    <p:extLst>
      <p:ext uri="{BB962C8B-B14F-4D97-AF65-F5344CB8AC3E}">
        <p14:creationId xmlns:p14="http://schemas.microsoft.com/office/powerpoint/2010/main" val="26632201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6C148C3F-25FF-45C6-AA67-9EDEF5C549B1}" type="datetimeFigureOut">
              <a:rPr lang="en-GB" smtClean="0"/>
              <a:pPr>
                <a:defRPr/>
              </a:pPr>
              <a:t>27/01/2025</a:t>
            </a:fld>
            <a:endParaRPr lang="en-GB"/>
          </a:p>
        </p:txBody>
      </p:sp>
      <p:sp>
        <p:nvSpPr>
          <p:cNvPr id="6" name="Footer Placeholder 5"/>
          <p:cNvSpPr>
            <a:spLocks noGrp="1"/>
          </p:cNvSpPr>
          <p:nvPr>
            <p:ph type="ftr" sz="quarter" idx="11"/>
          </p:nvPr>
        </p:nvSpPr>
        <p:spPr/>
        <p:txBody>
          <a:bodyPr/>
          <a:lstStyle/>
          <a:p>
            <a:pPr>
              <a:defRPr/>
            </a:pPr>
            <a:endParaRPr lang="en-GB"/>
          </a:p>
        </p:txBody>
      </p:sp>
      <p:sp>
        <p:nvSpPr>
          <p:cNvPr id="7" name="Slide Number Placeholder 6"/>
          <p:cNvSpPr>
            <a:spLocks noGrp="1"/>
          </p:cNvSpPr>
          <p:nvPr>
            <p:ph type="sldNum" sz="quarter" idx="12"/>
          </p:nvPr>
        </p:nvSpPr>
        <p:spPr/>
        <p:txBody>
          <a:bodyPr/>
          <a:lstStyle/>
          <a:p>
            <a:fld id="{8160CA40-11E2-4778-B41C-823E3F993D12}" type="slidenum">
              <a:rPr lang="en-GB" altLang="en-US" smtClean="0"/>
              <a:pPr/>
              <a:t>‹#›</a:t>
            </a:fld>
            <a:endParaRPr lang="en-GB" altLang="en-US"/>
          </a:p>
        </p:txBody>
      </p:sp>
    </p:spTree>
    <p:extLst>
      <p:ext uri="{BB962C8B-B14F-4D97-AF65-F5344CB8AC3E}">
        <p14:creationId xmlns:p14="http://schemas.microsoft.com/office/powerpoint/2010/main" val="38985534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4F053C30-526B-4381-81F7-D4910BEDF3DF}" type="datetimeFigureOut">
              <a:rPr lang="en-GB" smtClean="0"/>
              <a:pPr>
                <a:defRPr/>
              </a:pPr>
              <a:t>27/01/2025</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fld id="{E2173044-0416-484C-95A0-409D1D7967F6}" type="slidenum">
              <a:rPr lang="en-GB" altLang="en-US" smtClean="0"/>
              <a:pPr/>
              <a:t>‹#›</a:t>
            </a:fld>
            <a:endParaRPr lang="en-GB" altLang="en-US"/>
          </a:p>
        </p:txBody>
      </p:sp>
    </p:spTree>
    <p:extLst>
      <p:ext uri="{BB962C8B-B14F-4D97-AF65-F5344CB8AC3E}">
        <p14:creationId xmlns:p14="http://schemas.microsoft.com/office/powerpoint/2010/main" val="10568066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A3CFC6EC-E89E-4937-8141-B1AA3538225D}" type="datetimeFigureOut">
              <a:rPr lang="en-GB" smtClean="0"/>
              <a:pPr>
                <a:defRPr/>
              </a:pPr>
              <a:t>27/01/2025</a:t>
            </a:fld>
            <a:endParaRPr lang="en-GB"/>
          </a:p>
        </p:txBody>
      </p:sp>
      <p:sp>
        <p:nvSpPr>
          <p:cNvPr id="5" name="Footer Placeholder 4"/>
          <p:cNvSpPr>
            <a:spLocks noGrp="1"/>
          </p:cNvSpPr>
          <p:nvPr>
            <p:ph type="ftr" sz="quarter" idx="11"/>
          </p:nvPr>
        </p:nvSpPr>
        <p:spPr/>
        <p:txBody>
          <a:bodyPr/>
          <a:lstStyle/>
          <a:p>
            <a:pPr>
              <a:defRPr/>
            </a:pPr>
            <a:endParaRPr lang="en-GB"/>
          </a:p>
        </p:txBody>
      </p:sp>
      <p:sp>
        <p:nvSpPr>
          <p:cNvPr id="6" name="Slide Number Placeholder 5"/>
          <p:cNvSpPr>
            <a:spLocks noGrp="1"/>
          </p:cNvSpPr>
          <p:nvPr>
            <p:ph type="sldNum" sz="quarter" idx="12"/>
          </p:nvPr>
        </p:nvSpPr>
        <p:spPr/>
        <p:txBody>
          <a:bodyPr/>
          <a:lstStyle/>
          <a:p>
            <a:fld id="{47148E2A-F26A-4C63-A268-BC6E02D02390}" type="slidenum">
              <a:rPr lang="en-GB" altLang="en-US" smtClean="0"/>
              <a:pPr/>
              <a:t>‹#›</a:t>
            </a:fld>
            <a:endParaRPr lang="en-GB" altLang="en-US"/>
          </a:p>
        </p:txBody>
      </p:sp>
    </p:spTree>
    <p:extLst>
      <p:ext uri="{BB962C8B-B14F-4D97-AF65-F5344CB8AC3E}">
        <p14:creationId xmlns:p14="http://schemas.microsoft.com/office/powerpoint/2010/main" val="26395198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193E399A-C9A1-4F14-B9A3-D73A3471B7F3}"/>
              </a:ext>
            </a:extLst>
          </p:cNvPr>
          <p:cNvSpPr>
            <a:spLocks noGrp="1"/>
          </p:cNvSpPr>
          <p:nvPr>
            <p:ph type="dt" sz="half" idx="10"/>
          </p:nvPr>
        </p:nvSpPr>
        <p:spPr/>
        <p:txBody>
          <a:bodyPr/>
          <a:lstStyle>
            <a:lvl1pPr>
              <a:defRPr/>
            </a:lvl1pPr>
          </a:lstStyle>
          <a:p>
            <a:pPr>
              <a:defRPr/>
            </a:pPr>
            <a:fld id="{B4E3E4E0-A1E7-402F-9630-625F58789D45}" type="datetimeFigureOut">
              <a:rPr lang="en-GB"/>
              <a:pPr>
                <a:defRPr/>
              </a:pPr>
              <a:t>27/01/2025</a:t>
            </a:fld>
            <a:endParaRPr lang="en-GB"/>
          </a:p>
        </p:txBody>
      </p:sp>
      <p:sp>
        <p:nvSpPr>
          <p:cNvPr id="4" name="Footer Placeholder 4">
            <a:extLst>
              <a:ext uri="{FF2B5EF4-FFF2-40B4-BE49-F238E27FC236}">
                <a16:creationId xmlns:a16="http://schemas.microsoft.com/office/drawing/2014/main" id="{2C77B5F5-E461-40EA-9749-438D2E948034}"/>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8E2309F4-80E6-438B-A066-725AFAD65B83}"/>
              </a:ext>
            </a:extLst>
          </p:cNvPr>
          <p:cNvSpPr>
            <a:spLocks noGrp="1"/>
          </p:cNvSpPr>
          <p:nvPr>
            <p:ph type="sldNum" sz="quarter" idx="12"/>
          </p:nvPr>
        </p:nvSpPr>
        <p:spPr/>
        <p:txBody>
          <a:bodyPr/>
          <a:lstStyle>
            <a:lvl1pPr>
              <a:defRPr/>
            </a:lvl1pPr>
          </a:lstStyle>
          <a:p>
            <a:fld id="{D18030EE-5337-49A9-A5B7-82DA9E09988B}" type="slidenum">
              <a:rPr lang="en-GB" altLang="en-US"/>
              <a:pPr/>
              <a:t>‹#›</a:t>
            </a:fld>
            <a:endParaRPr lang="en-GB" altLang="en-US"/>
          </a:p>
        </p:txBody>
      </p:sp>
    </p:spTree>
    <p:extLst>
      <p:ext uri="{BB962C8B-B14F-4D97-AF65-F5344CB8AC3E}">
        <p14:creationId xmlns:p14="http://schemas.microsoft.com/office/powerpoint/2010/main" val="12030151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a:extLst>
              <a:ext uri="{FF2B5EF4-FFF2-40B4-BE49-F238E27FC236}">
                <a16:creationId xmlns:a16="http://schemas.microsoft.com/office/drawing/2014/main" id="{3E49A21A-E7D9-47D0-8A16-5C22979FF4A6}"/>
              </a:ext>
            </a:extLst>
          </p:cNvPr>
          <p:cNvSpPr>
            <a:spLocks noGrp="1" noChangeArrowheads="1"/>
          </p:cNvSpPr>
          <p:nvPr>
            <p:ph type="dt" sz="half" idx="10"/>
          </p:nvPr>
        </p:nvSpPr>
        <p:spPr>
          <a:ln/>
        </p:spPr>
        <p:txBody>
          <a:bodyPr/>
          <a:lstStyle>
            <a:lvl1pPr>
              <a:defRPr/>
            </a:lvl1pPr>
          </a:lstStyle>
          <a:p>
            <a:pPr>
              <a:defRPr/>
            </a:pPr>
            <a:endParaRPr lang="en-GB"/>
          </a:p>
        </p:txBody>
      </p:sp>
      <p:sp>
        <p:nvSpPr>
          <p:cNvPr id="8" name="Rectangle 5">
            <a:extLst>
              <a:ext uri="{FF2B5EF4-FFF2-40B4-BE49-F238E27FC236}">
                <a16:creationId xmlns:a16="http://schemas.microsoft.com/office/drawing/2014/main" id="{9055AB02-F265-4D31-A3AE-0D801CCB54F9}"/>
              </a:ext>
            </a:extLst>
          </p:cNvPr>
          <p:cNvSpPr>
            <a:spLocks noGrp="1" noChangeArrowheads="1"/>
          </p:cNvSpPr>
          <p:nvPr>
            <p:ph type="ftr" sz="quarter" idx="11"/>
          </p:nvPr>
        </p:nvSpPr>
        <p:spPr>
          <a:ln/>
        </p:spPr>
        <p:txBody>
          <a:bodyPr/>
          <a:lstStyle>
            <a:lvl1pPr>
              <a:defRPr/>
            </a:lvl1pPr>
          </a:lstStyle>
          <a:p>
            <a:pPr>
              <a:defRPr/>
            </a:pPr>
            <a:r>
              <a:rPr lang="en-GB"/>
              <a:t>Boroughmuir High School</a:t>
            </a:r>
          </a:p>
        </p:txBody>
      </p:sp>
      <p:sp>
        <p:nvSpPr>
          <p:cNvPr id="9" name="Rectangle 6">
            <a:extLst>
              <a:ext uri="{FF2B5EF4-FFF2-40B4-BE49-F238E27FC236}">
                <a16:creationId xmlns:a16="http://schemas.microsoft.com/office/drawing/2014/main" id="{E7E05BC4-D4A7-43E1-989F-B0FE4E4BE07C}"/>
              </a:ext>
            </a:extLst>
          </p:cNvPr>
          <p:cNvSpPr>
            <a:spLocks noGrp="1" noChangeArrowheads="1"/>
          </p:cNvSpPr>
          <p:nvPr>
            <p:ph type="sldNum" sz="quarter" idx="12"/>
          </p:nvPr>
        </p:nvSpPr>
        <p:spPr>
          <a:ln/>
        </p:spPr>
        <p:txBody>
          <a:bodyPr/>
          <a:lstStyle>
            <a:lvl1pPr>
              <a:defRPr/>
            </a:lvl1pPr>
          </a:lstStyle>
          <a:p>
            <a:fld id="{F946C2EC-D4B8-460E-A3A0-8E69F532B804}" type="slidenum">
              <a:rPr lang="en-GB" altLang="en-US"/>
              <a:pPr/>
              <a:t>‹#›</a:t>
            </a:fld>
            <a:endParaRPr lang="en-GB" altLang="en-US"/>
          </a:p>
        </p:txBody>
      </p:sp>
    </p:spTree>
    <p:extLst>
      <p:ext uri="{BB962C8B-B14F-4D97-AF65-F5344CB8AC3E}">
        <p14:creationId xmlns:p14="http://schemas.microsoft.com/office/powerpoint/2010/main" val="1692197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a:extLst>
              <a:ext uri="{FF2B5EF4-FFF2-40B4-BE49-F238E27FC236}">
                <a16:creationId xmlns:a16="http://schemas.microsoft.com/office/drawing/2014/main" id="{CEDA205A-A51F-4688-B1F7-4156BC5BF3E9}"/>
              </a:ext>
            </a:extLst>
          </p:cNvPr>
          <p:cNvSpPr>
            <a:spLocks noGrp="1" noChangeArrowheads="1"/>
          </p:cNvSpPr>
          <p:nvPr>
            <p:ph type="dt" sz="half" idx="10"/>
          </p:nvPr>
        </p:nvSpPr>
        <p:spPr>
          <a:ln/>
        </p:spPr>
        <p:txBody>
          <a:bodyPr/>
          <a:lstStyle>
            <a:lvl1pPr>
              <a:defRPr/>
            </a:lvl1pPr>
          </a:lstStyle>
          <a:p>
            <a:pPr>
              <a:defRPr/>
            </a:pPr>
            <a:endParaRPr lang="en-GB"/>
          </a:p>
        </p:txBody>
      </p:sp>
      <p:sp>
        <p:nvSpPr>
          <p:cNvPr id="4" name="Rectangle 5">
            <a:extLst>
              <a:ext uri="{FF2B5EF4-FFF2-40B4-BE49-F238E27FC236}">
                <a16:creationId xmlns:a16="http://schemas.microsoft.com/office/drawing/2014/main" id="{DA9F26D1-390F-4F59-8BD6-889C65E3C621}"/>
              </a:ext>
            </a:extLst>
          </p:cNvPr>
          <p:cNvSpPr>
            <a:spLocks noGrp="1" noChangeArrowheads="1"/>
          </p:cNvSpPr>
          <p:nvPr>
            <p:ph type="ftr" sz="quarter" idx="11"/>
          </p:nvPr>
        </p:nvSpPr>
        <p:spPr>
          <a:ln/>
        </p:spPr>
        <p:txBody>
          <a:bodyPr/>
          <a:lstStyle>
            <a:lvl1pPr>
              <a:defRPr/>
            </a:lvl1pPr>
          </a:lstStyle>
          <a:p>
            <a:pPr>
              <a:defRPr/>
            </a:pPr>
            <a:r>
              <a:rPr lang="en-GB"/>
              <a:t>Boroughmuir High School</a:t>
            </a:r>
          </a:p>
        </p:txBody>
      </p:sp>
      <p:sp>
        <p:nvSpPr>
          <p:cNvPr id="5" name="Rectangle 6">
            <a:extLst>
              <a:ext uri="{FF2B5EF4-FFF2-40B4-BE49-F238E27FC236}">
                <a16:creationId xmlns:a16="http://schemas.microsoft.com/office/drawing/2014/main" id="{EC8780EC-7566-4948-BF91-186904CF80EE}"/>
              </a:ext>
            </a:extLst>
          </p:cNvPr>
          <p:cNvSpPr>
            <a:spLocks noGrp="1" noChangeArrowheads="1"/>
          </p:cNvSpPr>
          <p:nvPr>
            <p:ph type="sldNum" sz="quarter" idx="12"/>
          </p:nvPr>
        </p:nvSpPr>
        <p:spPr>
          <a:ln/>
        </p:spPr>
        <p:txBody>
          <a:bodyPr/>
          <a:lstStyle>
            <a:lvl1pPr>
              <a:defRPr/>
            </a:lvl1pPr>
          </a:lstStyle>
          <a:p>
            <a:fld id="{3C3B5595-A804-4F04-A094-01A67B7FA496}" type="slidenum">
              <a:rPr lang="en-GB" altLang="en-US"/>
              <a:pPr/>
              <a:t>‹#›</a:t>
            </a:fld>
            <a:endParaRPr lang="en-GB" altLang="en-US"/>
          </a:p>
        </p:txBody>
      </p:sp>
    </p:spTree>
    <p:extLst>
      <p:ext uri="{BB962C8B-B14F-4D97-AF65-F5344CB8AC3E}">
        <p14:creationId xmlns:p14="http://schemas.microsoft.com/office/powerpoint/2010/main" val="36877809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E945D3D-6F3E-4514-9062-95314E441C1F}"/>
              </a:ext>
            </a:extLst>
          </p:cNvPr>
          <p:cNvSpPr>
            <a:spLocks noGrp="1" noChangeArrowheads="1"/>
          </p:cNvSpPr>
          <p:nvPr>
            <p:ph type="dt" sz="half" idx="10"/>
          </p:nvPr>
        </p:nvSpPr>
        <p:spPr>
          <a:ln/>
        </p:spPr>
        <p:txBody>
          <a:bodyPr/>
          <a:lstStyle>
            <a:lvl1pPr>
              <a:defRPr/>
            </a:lvl1pPr>
          </a:lstStyle>
          <a:p>
            <a:pPr>
              <a:defRPr/>
            </a:pPr>
            <a:endParaRPr lang="en-GB"/>
          </a:p>
        </p:txBody>
      </p:sp>
      <p:sp>
        <p:nvSpPr>
          <p:cNvPr id="3" name="Rectangle 5">
            <a:extLst>
              <a:ext uri="{FF2B5EF4-FFF2-40B4-BE49-F238E27FC236}">
                <a16:creationId xmlns:a16="http://schemas.microsoft.com/office/drawing/2014/main" id="{DEB8EBB8-1A14-4A4D-B475-3DF80E16ECC7}"/>
              </a:ext>
            </a:extLst>
          </p:cNvPr>
          <p:cNvSpPr>
            <a:spLocks noGrp="1" noChangeArrowheads="1"/>
          </p:cNvSpPr>
          <p:nvPr>
            <p:ph type="ftr" sz="quarter" idx="11"/>
          </p:nvPr>
        </p:nvSpPr>
        <p:spPr>
          <a:ln/>
        </p:spPr>
        <p:txBody>
          <a:bodyPr/>
          <a:lstStyle>
            <a:lvl1pPr>
              <a:defRPr/>
            </a:lvl1pPr>
          </a:lstStyle>
          <a:p>
            <a:pPr>
              <a:defRPr/>
            </a:pPr>
            <a:r>
              <a:rPr lang="en-GB"/>
              <a:t>Boroughmuir High School</a:t>
            </a:r>
          </a:p>
        </p:txBody>
      </p:sp>
      <p:sp>
        <p:nvSpPr>
          <p:cNvPr id="4" name="Rectangle 6">
            <a:extLst>
              <a:ext uri="{FF2B5EF4-FFF2-40B4-BE49-F238E27FC236}">
                <a16:creationId xmlns:a16="http://schemas.microsoft.com/office/drawing/2014/main" id="{F17C1B83-AF7C-4EE1-A442-8468D3EB8E80}"/>
              </a:ext>
            </a:extLst>
          </p:cNvPr>
          <p:cNvSpPr>
            <a:spLocks noGrp="1" noChangeArrowheads="1"/>
          </p:cNvSpPr>
          <p:nvPr>
            <p:ph type="sldNum" sz="quarter" idx="12"/>
          </p:nvPr>
        </p:nvSpPr>
        <p:spPr>
          <a:ln/>
        </p:spPr>
        <p:txBody>
          <a:bodyPr/>
          <a:lstStyle>
            <a:lvl1pPr>
              <a:defRPr/>
            </a:lvl1pPr>
          </a:lstStyle>
          <a:p>
            <a:fld id="{A0BABEB1-86B7-48E2-8BE7-4E091A63E968}" type="slidenum">
              <a:rPr lang="en-GB" altLang="en-US"/>
              <a:pPr/>
              <a:t>‹#›</a:t>
            </a:fld>
            <a:endParaRPr lang="en-GB" altLang="en-US"/>
          </a:p>
        </p:txBody>
      </p:sp>
    </p:spTree>
    <p:extLst>
      <p:ext uri="{BB962C8B-B14F-4D97-AF65-F5344CB8AC3E}">
        <p14:creationId xmlns:p14="http://schemas.microsoft.com/office/powerpoint/2010/main" val="9958970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1AA3433-BAAF-47C8-96BB-4ADDE5259151}"/>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EE2DE142-378C-4E04-BCC4-3F3D0C34E259}"/>
              </a:ext>
            </a:extLst>
          </p:cNvPr>
          <p:cNvSpPr>
            <a:spLocks noGrp="1" noChangeArrowheads="1"/>
          </p:cNvSpPr>
          <p:nvPr>
            <p:ph type="ftr" sz="quarter" idx="11"/>
          </p:nvPr>
        </p:nvSpPr>
        <p:spPr>
          <a:ln/>
        </p:spPr>
        <p:txBody>
          <a:bodyPr/>
          <a:lstStyle>
            <a:lvl1pPr>
              <a:defRPr/>
            </a:lvl1pPr>
          </a:lstStyle>
          <a:p>
            <a:pPr>
              <a:defRPr/>
            </a:pPr>
            <a:r>
              <a:rPr lang="en-GB"/>
              <a:t>Boroughmuir High School</a:t>
            </a:r>
          </a:p>
        </p:txBody>
      </p:sp>
      <p:sp>
        <p:nvSpPr>
          <p:cNvPr id="7" name="Rectangle 6">
            <a:extLst>
              <a:ext uri="{FF2B5EF4-FFF2-40B4-BE49-F238E27FC236}">
                <a16:creationId xmlns:a16="http://schemas.microsoft.com/office/drawing/2014/main" id="{AA1501C3-93C2-4205-89B4-70502F4D0AD9}"/>
              </a:ext>
            </a:extLst>
          </p:cNvPr>
          <p:cNvSpPr>
            <a:spLocks noGrp="1" noChangeArrowheads="1"/>
          </p:cNvSpPr>
          <p:nvPr>
            <p:ph type="sldNum" sz="quarter" idx="12"/>
          </p:nvPr>
        </p:nvSpPr>
        <p:spPr>
          <a:ln/>
        </p:spPr>
        <p:txBody>
          <a:bodyPr/>
          <a:lstStyle>
            <a:lvl1pPr>
              <a:defRPr/>
            </a:lvl1pPr>
          </a:lstStyle>
          <a:p>
            <a:fld id="{50DF0922-67D5-4683-AC6E-E5D6BB8B23E6}" type="slidenum">
              <a:rPr lang="en-GB" altLang="en-US"/>
              <a:pPr/>
              <a:t>‹#›</a:t>
            </a:fld>
            <a:endParaRPr lang="en-GB" altLang="en-US"/>
          </a:p>
        </p:txBody>
      </p:sp>
    </p:spTree>
    <p:extLst>
      <p:ext uri="{BB962C8B-B14F-4D97-AF65-F5344CB8AC3E}">
        <p14:creationId xmlns:p14="http://schemas.microsoft.com/office/powerpoint/2010/main" val="15622775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262BD53-0A84-4569-B6EB-69D05AAD40FF}"/>
              </a:ext>
            </a:extLst>
          </p:cNvPr>
          <p:cNvSpPr>
            <a:spLocks noGrp="1" noChangeArrowheads="1"/>
          </p:cNvSpPr>
          <p:nvPr>
            <p:ph type="dt" sz="half" idx="10"/>
          </p:nvPr>
        </p:nvSpPr>
        <p:spPr>
          <a:ln/>
        </p:spPr>
        <p:txBody>
          <a:bodyPr/>
          <a:lstStyle>
            <a:lvl1pPr>
              <a:defRPr/>
            </a:lvl1pPr>
          </a:lstStyle>
          <a:p>
            <a:pPr>
              <a:defRPr/>
            </a:pPr>
            <a:endParaRPr lang="en-GB"/>
          </a:p>
        </p:txBody>
      </p:sp>
      <p:sp>
        <p:nvSpPr>
          <p:cNvPr id="6" name="Rectangle 5">
            <a:extLst>
              <a:ext uri="{FF2B5EF4-FFF2-40B4-BE49-F238E27FC236}">
                <a16:creationId xmlns:a16="http://schemas.microsoft.com/office/drawing/2014/main" id="{8991CAF4-F8A3-406E-84DE-C7C288390737}"/>
              </a:ext>
            </a:extLst>
          </p:cNvPr>
          <p:cNvSpPr>
            <a:spLocks noGrp="1" noChangeArrowheads="1"/>
          </p:cNvSpPr>
          <p:nvPr>
            <p:ph type="ftr" sz="quarter" idx="11"/>
          </p:nvPr>
        </p:nvSpPr>
        <p:spPr>
          <a:ln/>
        </p:spPr>
        <p:txBody>
          <a:bodyPr/>
          <a:lstStyle>
            <a:lvl1pPr>
              <a:defRPr/>
            </a:lvl1pPr>
          </a:lstStyle>
          <a:p>
            <a:pPr>
              <a:defRPr/>
            </a:pPr>
            <a:r>
              <a:rPr lang="en-GB"/>
              <a:t>Boroughmuir High School</a:t>
            </a:r>
          </a:p>
        </p:txBody>
      </p:sp>
      <p:sp>
        <p:nvSpPr>
          <p:cNvPr id="7" name="Rectangle 6">
            <a:extLst>
              <a:ext uri="{FF2B5EF4-FFF2-40B4-BE49-F238E27FC236}">
                <a16:creationId xmlns:a16="http://schemas.microsoft.com/office/drawing/2014/main" id="{A9DB3432-F511-47CA-B0F6-D37079D84F71}"/>
              </a:ext>
            </a:extLst>
          </p:cNvPr>
          <p:cNvSpPr>
            <a:spLocks noGrp="1" noChangeArrowheads="1"/>
          </p:cNvSpPr>
          <p:nvPr>
            <p:ph type="sldNum" sz="quarter" idx="12"/>
          </p:nvPr>
        </p:nvSpPr>
        <p:spPr>
          <a:ln/>
        </p:spPr>
        <p:txBody>
          <a:bodyPr/>
          <a:lstStyle>
            <a:lvl1pPr>
              <a:defRPr/>
            </a:lvl1pPr>
          </a:lstStyle>
          <a:p>
            <a:fld id="{EB942201-0835-42FD-AD2E-E9FFDDF5AFF4}" type="slidenum">
              <a:rPr lang="en-GB" altLang="en-US"/>
              <a:pPr/>
              <a:t>‹#›</a:t>
            </a:fld>
            <a:endParaRPr lang="en-GB" altLang="en-US"/>
          </a:p>
        </p:txBody>
      </p:sp>
    </p:spTree>
    <p:extLst>
      <p:ext uri="{BB962C8B-B14F-4D97-AF65-F5344CB8AC3E}">
        <p14:creationId xmlns:p14="http://schemas.microsoft.com/office/powerpoint/2010/main" val="825942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6F1EFA9-FFD5-4DB1-A14A-3A14A569DE23}"/>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a:extLst>
              <a:ext uri="{FF2B5EF4-FFF2-40B4-BE49-F238E27FC236}">
                <a16:creationId xmlns:a16="http://schemas.microsoft.com/office/drawing/2014/main" id="{B8694D49-5FB5-470B-B623-242281E0887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1028" name="Rectangle 4">
            <a:extLst>
              <a:ext uri="{FF2B5EF4-FFF2-40B4-BE49-F238E27FC236}">
                <a16:creationId xmlns:a16="http://schemas.microsoft.com/office/drawing/2014/main" id="{291F074A-EB15-40CB-B489-886E4D3C6CC8}"/>
              </a:ext>
            </a:extLst>
          </p:cNvPr>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pitchFamily="18" charset="0"/>
                <a:cs typeface="+mn-cs"/>
              </a:defRPr>
            </a:lvl1pPr>
          </a:lstStyle>
          <a:p>
            <a:pPr>
              <a:defRPr/>
            </a:pPr>
            <a:endParaRPr lang="en-GB"/>
          </a:p>
        </p:txBody>
      </p:sp>
      <p:sp>
        <p:nvSpPr>
          <p:cNvPr id="1029" name="Rectangle 5">
            <a:extLst>
              <a:ext uri="{FF2B5EF4-FFF2-40B4-BE49-F238E27FC236}">
                <a16:creationId xmlns:a16="http://schemas.microsoft.com/office/drawing/2014/main" id="{015418E1-7EBB-4D37-956F-A5689B2549F8}"/>
              </a:ext>
            </a:extLst>
          </p:cNvPr>
          <p:cNvSpPr>
            <a:spLocks noGrp="1" noChangeArrowheads="1"/>
          </p:cNvSpPr>
          <p:nvPr>
            <p:ph type="ftr" sz="quarter" idx="3"/>
          </p:nvPr>
        </p:nvSpPr>
        <p:spPr bwMode="auto">
          <a:xfrm>
            <a:off x="3059113" y="616585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600" b="1">
                <a:solidFill>
                  <a:schemeClr val="accent1"/>
                </a:solidFill>
                <a:cs typeface="+mn-cs"/>
              </a:defRPr>
            </a:lvl1pPr>
          </a:lstStyle>
          <a:p>
            <a:pPr>
              <a:defRPr/>
            </a:pPr>
            <a:r>
              <a:rPr lang="en-GB"/>
              <a:t>Boroughmuir High School</a:t>
            </a:r>
          </a:p>
        </p:txBody>
      </p:sp>
      <p:sp>
        <p:nvSpPr>
          <p:cNvPr id="1030" name="Rectangle 6">
            <a:extLst>
              <a:ext uri="{FF2B5EF4-FFF2-40B4-BE49-F238E27FC236}">
                <a16:creationId xmlns:a16="http://schemas.microsoft.com/office/drawing/2014/main" id="{6A1CD654-0FCD-475F-AB55-8EC71AF1E7D7}"/>
              </a:ext>
            </a:extLst>
          </p:cNvPr>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panose="02020603050405020304" pitchFamily="18" charset="0"/>
              </a:defRPr>
            </a:lvl1pPr>
          </a:lstStyle>
          <a:p>
            <a:fld id="{A760CCF1-7AF8-49D5-AAB6-F978609A3128}" type="slidenum">
              <a:rPr lang="en-GB" altLang="en-US"/>
              <a:pPr/>
              <a:t>‹#›</a:t>
            </a:fld>
            <a:endParaRPr lang="en-GB" altLang="en-US"/>
          </a:p>
        </p:txBody>
      </p:sp>
    </p:spTree>
  </p:cSld>
  <p:clrMap bg1="lt1" tx1="dk1" bg2="lt2" tx2="dk2" accent1="accent1" accent2="accent2" accent3="accent3" accent4="accent4" accent5="accent5" accent6="accent6" hlink="hlink" folHlink="folHlink"/>
  <p:sldLayoutIdLst>
    <p:sldLayoutId id="2147484833" r:id="rId1"/>
    <p:sldLayoutId id="2147484834" r:id="rId2"/>
    <p:sldLayoutId id="2147484835" r:id="rId3"/>
    <p:sldLayoutId id="2147484836" r:id="rId4"/>
    <p:sldLayoutId id="2147484837" r:id="rId5"/>
    <p:sldLayoutId id="2147484838" r:id="rId6"/>
    <p:sldLayoutId id="2147484839" r:id="rId7"/>
    <p:sldLayoutId id="2147484840" r:id="rId8"/>
    <p:sldLayoutId id="2147484841" r:id="rId9"/>
    <p:sldLayoutId id="2147484842" r:id="rId10"/>
    <p:sldLayoutId id="2147484843" r:id="rId11"/>
    <p:sldLayoutId id="2147484881" r:id="rId12"/>
    <p:sldLayoutId id="2147484882" r:id="rId13"/>
  </p:sldLayoutIdLst>
  <p:hf sldNum="0" hdr="0" dt="0"/>
  <p:txStyles>
    <p:title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Comic Sans MS" pitchFamily="66" charset="0"/>
        </a:defRPr>
      </a:lvl2pPr>
      <a:lvl3pPr algn="ctr" rtl="0" eaLnBrk="0" fontAlgn="base" hangingPunct="0">
        <a:spcBef>
          <a:spcPct val="0"/>
        </a:spcBef>
        <a:spcAft>
          <a:spcPct val="0"/>
        </a:spcAft>
        <a:defRPr sz="4400">
          <a:solidFill>
            <a:srgbClr val="FFFF00"/>
          </a:solidFill>
          <a:latin typeface="Comic Sans MS" pitchFamily="66" charset="0"/>
        </a:defRPr>
      </a:lvl3pPr>
      <a:lvl4pPr algn="ctr" rtl="0" eaLnBrk="0" fontAlgn="base" hangingPunct="0">
        <a:spcBef>
          <a:spcPct val="0"/>
        </a:spcBef>
        <a:spcAft>
          <a:spcPct val="0"/>
        </a:spcAft>
        <a:defRPr sz="4400">
          <a:solidFill>
            <a:srgbClr val="FFFF00"/>
          </a:solidFill>
          <a:latin typeface="Comic Sans MS" pitchFamily="66" charset="0"/>
        </a:defRPr>
      </a:lvl4pPr>
      <a:lvl5pPr algn="ctr" rtl="0" eaLnBrk="0" fontAlgn="base" hangingPunct="0">
        <a:spcBef>
          <a:spcPct val="0"/>
        </a:spcBef>
        <a:spcAft>
          <a:spcPct val="0"/>
        </a:spcAft>
        <a:defRPr sz="4400">
          <a:solidFill>
            <a:srgbClr val="FFFF00"/>
          </a:solidFill>
          <a:latin typeface="Comic Sans MS" pitchFamily="66" charset="0"/>
        </a:defRPr>
      </a:lvl5pPr>
      <a:lvl6pPr marL="457200" algn="ctr" rtl="0" fontAlgn="base">
        <a:spcBef>
          <a:spcPct val="0"/>
        </a:spcBef>
        <a:spcAft>
          <a:spcPct val="0"/>
        </a:spcAft>
        <a:defRPr sz="4400">
          <a:solidFill>
            <a:srgbClr val="FFFF00"/>
          </a:solidFill>
          <a:latin typeface="Comic Sans MS" pitchFamily="66" charset="0"/>
        </a:defRPr>
      </a:lvl6pPr>
      <a:lvl7pPr marL="914400" algn="ctr" rtl="0" fontAlgn="base">
        <a:spcBef>
          <a:spcPct val="0"/>
        </a:spcBef>
        <a:spcAft>
          <a:spcPct val="0"/>
        </a:spcAft>
        <a:defRPr sz="4400">
          <a:solidFill>
            <a:srgbClr val="FFFF00"/>
          </a:solidFill>
          <a:latin typeface="Comic Sans MS" pitchFamily="66" charset="0"/>
        </a:defRPr>
      </a:lvl7pPr>
      <a:lvl8pPr marL="1371600" algn="ctr" rtl="0" fontAlgn="base">
        <a:spcBef>
          <a:spcPct val="0"/>
        </a:spcBef>
        <a:spcAft>
          <a:spcPct val="0"/>
        </a:spcAft>
        <a:defRPr sz="4400">
          <a:solidFill>
            <a:srgbClr val="FFFF00"/>
          </a:solidFill>
          <a:latin typeface="Comic Sans MS" pitchFamily="66" charset="0"/>
        </a:defRPr>
      </a:lvl8pPr>
      <a:lvl9pPr marL="1828800" algn="ctr" rtl="0" fontAlgn="base">
        <a:spcBef>
          <a:spcPct val="0"/>
        </a:spcBef>
        <a:spcAft>
          <a:spcPct val="0"/>
        </a:spcAft>
        <a:defRPr sz="4400">
          <a:solidFill>
            <a:srgbClr val="FFFF00"/>
          </a:solidFill>
          <a:latin typeface="Comic Sans MS" pitchFamily="66" charset="0"/>
        </a:defRPr>
      </a:lvl9pPr>
    </p:titleStyle>
    <p:bodyStyle>
      <a:lvl1pPr marL="342900" indent="-342900" algn="l" rtl="0" eaLnBrk="0" fontAlgn="base" hangingPunct="0">
        <a:spcBef>
          <a:spcPct val="20000"/>
        </a:spcBef>
        <a:spcAft>
          <a:spcPct val="0"/>
        </a:spcAft>
        <a:buChar char="•"/>
        <a:defRPr sz="3200">
          <a:solidFill>
            <a:srgbClr val="FF9900"/>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Times New Roman" pitchFamily="18" charset="0"/>
        </a:defRPr>
      </a:lvl2pPr>
      <a:lvl3pPr marL="1143000" indent="-228600" algn="l" rtl="0" eaLnBrk="0" fontAlgn="base" hangingPunct="0">
        <a:spcBef>
          <a:spcPct val="20000"/>
        </a:spcBef>
        <a:spcAft>
          <a:spcPct val="0"/>
        </a:spcAft>
        <a:buChar char="•"/>
        <a:defRPr sz="2400">
          <a:solidFill>
            <a:schemeClr val="tx1"/>
          </a:solidFill>
          <a:latin typeface="Times New Roman" pitchFamily="18" charset="0"/>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1A2B32">
            <a:alpha val="0"/>
          </a:srgbClr>
        </a:solidFill>
        <a:effectLst/>
      </p:bgPr>
    </p:bg>
    <p:spTree>
      <p:nvGrpSpPr>
        <p:cNvPr id="1" name=""/>
        <p:cNvGrpSpPr/>
        <p:nvPr/>
      </p:nvGrpSpPr>
      <p:grpSpPr>
        <a:xfrm>
          <a:off x="0" y="0"/>
          <a:ext cx="0" cy="0"/>
          <a:chOff x="0" y="0"/>
          <a:chExt cx="0" cy="0"/>
        </a:xfrm>
      </p:grpSpPr>
      <p:sp>
        <p:nvSpPr>
          <p:cNvPr id="3074" name="Title Placeholder 1">
            <a:extLst>
              <a:ext uri="{FF2B5EF4-FFF2-40B4-BE49-F238E27FC236}">
                <a16:creationId xmlns:a16="http://schemas.microsoft.com/office/drawing/2014/main" id="{5299AEA0-1018-4D43-9DBB-29C10DE0BCB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endParaRPr lang="en-US" altLang="en-US"/>
          </a:p>
        </p:txBody>
      </p:sp>
      <p:sp>
        <p:nvSpPr>
          <p:cNvPr id="3075" name="Text Placeholder 2">
            <a:extLst>
              <a:ext uri="{FF2B5EF4-FFF2-40B4-BE49-F238E27FC236}">
                <a16:creationId xmlns:a16="http://schemas.microsoft.com/office/drawing/2014/main" id="{F3560773-FE09-480A-9800-07A768691916}"/>
              </a:ext>
            </a:extLst>
          </p:cNvPr>
          <p:cNvSpPr>
            <a:spLocks noGrp="1"/>
          </p:cNvSpPr>
          <p:nvPr>
            <p:ph type="body" idx="1"/>
          </p:nvPr>
        </p:nvSpPr>
        <p:spPr bwMode="auto">
          <a:xfrm>
            <a:off x="457200" y="1600202"/>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endParaRPr lang="en-US" altLang="en-US"/>
          </a:p>
        </p:txBody>
      </p:sp>
      <p:sp>
        <p:nvSpPr>
          <p:cNvPr id="4" name="Date Placeholder 3">
            <a:extLst>
              <a:ext uri="{FF2B5EF4-FFF2-40B4-BE49-F238E27FC236}">
                <a16:creationId xmlns:a16="http://schemas.microsoft.com/office/drawing/2014/main" id="{30D417F1-2BBF-499B-AB17-7F85FE70923A}"/>
              </a:ext>
            </a:extLst>
          </p:cNvPr>
          <p:cNvSpPr>
            <a:spLocks noGrp="1"/>
          </p:cNvSpPr>
          <p:nvPr>
            <p:ph type="dt" sz="half" idx="2"/>
          </p:nvPr>
        </p:nvSpPr>
        <p:spPr>
          <a:xfrm>
            <a:off x="457200" y="6356352"/>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ea typeface="ＭＳ Ｐゴシック" panose="020B0600070205080204" pitchFamily="34" charset="-128"/>
              </a:defRPr>
            </a:lvl1pPr>
          </a:lstStyle>
          <a:p>
            <a:pPr>
              <a:defRPr/>
            </a:pPr>
            <a:fld id="{747433F6-6337-403A-8018-1E38F8E684E2}" type="datetimeFigureOut">
              <a:rPr lang="en-US" altLang="en-US"/>
              <a:pPr>
                <a:defRPr/>
              </a:pPr>
              <a:t>1/27/2025</a:t>
            </a:fld>
            <a:endParaRPr lang="en-US" altLang="en-US"/>
          </a:p>
        </p:txBody>
      </p:sp>
      <p:sp>
        <p:nvSpPr>
          <p:cNvPr id="5" name="Footer Placeholder 4">
            <a:extLst>
              <a:ext uri="{FF2B5EF4-FFF2-40B4-BE49-F238E27FC236}">
                <a16:creationId xmlns:a16="http://schemas.microsoft.com/office/drawing/2014/main" id="{2E3937A8-7C84-48B5-8653-4D77EAF0ED4A}"/>
              </a:ext>
            </a:extLst>
          </p:cNvPr>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25D0C9D7-2097-4C1D-890F-12A95F9B476B}"/>
              </a:ext>
            </a:extLst>
          </p:cNvPr>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ea typeface="ＭＳ Ｐゴシック" panose="020B0600070205080204" pitchFamily="34" charset="-128"/>
              </a:defRPr>
            </a:lvl1pPr>
          </a:lstStyle>
          <a:p>
            <a:fld id="{BF3F5C8D-76B4-4F8E-9EC8-85266BF98F5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877" r:id="rId1"/>
    <p:sldLayoutId id="2147484878" r:id="rId2"/>
    <p:sldLayoutId id="2147484857" r:id="rId3"/>
    <p:sldLayoutId id="2147484858" r:id="rId4"/>
    <p:sldLayoutId id="2147484859" r:id="rId5"/>
    <p:sldLayoutId id="2147484860" r:id="rId6"/>
    <p:sldLayoutId id="2147484861" r:id="rId7"/>
    <p:sldLayoutId id="2147484862" r:id="rId8"/>
    <p:sldLayoutId id="2147484863" r:id="rId9"/>
    <p:sldLayoutId id="2147484864" r:id="rId10"/>
    <p:sldLayoutId id="2147484865" r:id="rId11"/>
    <p:sldLayoutId id="2147484866" r:id="rId12"/>
    <p:sldLayoutId id="2147484880" r:id="rId13"/>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anose="020B0600070205080204" pitchFamily="34" charset="-128"/>
          <a:cs typeface="+mj-cs"/>
        </a:defRPr>
      </a:lvl1pPr>
      <a:lvl2pPr algn="ctr" defTabSz="457200" rtl="0" eaLnBrk="0" fontAlgn="base" hangingPunct="0">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2pPr>
      <a:lvl3pPr algn="ctr" defTabSz="457200" rtl="0" eaLnBrk="0" fontAlgn="base" hangingPunct="0">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3pPr>
      <a:lvl4pPr algn="ctr" defTabSz="457200" rtl="0" eaLnBrk="0" fontAlgn="base" hangingPunct="0">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4pPr>
      <a:lvl5pPr algn="ctr" defTabSz="457200" rtl="0" eaLnBrk="0" fontAlgn="base" hangingPunct="0">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ＭＳ Ｐゴシック" panose="020B0600070205080204"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anose="020B0600070205080204"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a:defRPr/>
            </a:pPr>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a:defRPr/>
            </a:pPr>
            <a:r>
              <a:rPr lang="en-GB"/>
              <a:t>Boroughmuir High School</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760CCF1-7AF8-49D5-AAB6-F978609A3128}" type="slidenum">
              <a:rPr lang="en-GB" altLang="en-US" smtClean="0"/>
              <a:pPr/>
              <a:t>‹#›</a:t>
            </a:fld>
            <a:endParaRPr lang="en-GB" altLang="en-US"/>
          </a:p>
        </p:txBody>
      </p:sp>
    </p:spTree>
    <p:extLst>
      <p:ext uri="{BB962C8B-B14F-4D97-AF65-F5344CB8AC3E}">
        <p14:creationId xmlns:p14="http://schemas.microsoft.com/office/powerpoint/2010/main" val="3346540498"/>
      </p:ext>
    </p:extLst>
  </p:cSld>
  <p:clrMap bg1="lt1" tx1="dk1" bg2="lt2" tx2="dk2" accent1="accent1" accent2="accent2" accent3="accent3" accent4="accent4" accent5="accent5" accent6="accent6" hlink="hlink" folHlink="folHlink"/>
  <p:sldLayoutIdLst>
    <p:sldLayoutId id="2147484920" r:id="rId1"/>
    <p:sldLayoutId id="2147484921" r:id="rId2"/>
    <p:sldLayoutId id="2147484922" r:id="rId3"/>
    <p:sldLayoutId id="2147484923" r:id="rId4"/>
    <p:sldLayoutId id="2147484924" r:id="rId5"/>
    <p:sldLayoutId id="2147484925" r:id="rId6"/>
    <p:sldLayoutId id="2147484926" r:id="rId7"/>
    <p:sldLayoutId id="2147484927" r:id="rId8"/>
    <p:sldLayoutId id="2147484928" r:id="rId9"/>
    <p:sldLayoutId id="2147484929" r:id="rId10"/>
    <p:sldLayoutId id="2147484930"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GB"/>
              <a:t>Boroughmuir High School</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0CCF1-7AF8-49D5-AAB6-F978609A3128}" type="slidenum">
              <a:rPr lang="en-GB" altLang="en-US" smtClean="0"/>
              <a:pPr/>
              <a:t>‹#›</a:t>
            </a:fld>
            <a:endParaRPr lang="en-GB" altLang="en-US"/>
          </a:p>
        </p:txBody>
      </p:sp>
    </p:spTree>
    <p:extLst>
      <p:ext uri="{BB962C8B-B14F-4D97-AF65-F5344CB8AC3E}">
        <p14:creationId xmlns:p14="http://schemas.microsoft.com/office/powerpoint/2010/main" val="2946548889"/>
      </p:ext>
    </p:extLst>
  </p:cSld>
  <p:clrMap bg1="lt1" tx1="dk1" bg2="lt2" tx2="dk2" accent1="accent1" accent2="accent2" accent3="accent3" accent4="accent4" accent5="accent5" accent6="accent6" hlink="hlink" folHlink="folHlink"/>
  <p:sldLayoutIdLst>
    <p:sldLayoutId id="2147484932" r:id="rId1"/>
    <p:sldLayoutId id="2147484933" r:id="rId2"/>
    <p:sldLayoutId id="2147484934" r:id="rId3"/>
    <p:sldLayoutId id="2147484935" r:id="rId4"/>
    <p:sldLayoutId id="2147484936" r:id="rId5"/>
    <p:sldLayoutId id="2147484937" r:id="rId6"/>
    <p:sldLayoutId id="2147484938" r:id="rId7"/>
    <p:sldLayoutId id="2147484939" r:id="rId8"/>
    <p:sldLayoutId id="2147484940" r:id="rId9"/>
    <p:sldLayoutId id="2147484941" r:id="rId10"/>
    <p:sldLayoutId id="2147484942" r:id="rId11"/>
    <p:sldLayoutId id="2147484845"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4.xml"/><Relationship Id="rId5" Type="http://schemas.openxmlformats.org/officeDocument/2006/relationships/image" Target="../media/image15.jpeg"/><Relationship Id="rId4" Type="http://schemas.openxmlformats.org/officeDocument/2006/relationships/image" Target="../media/image20.sv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theguarantee.org/"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www.edinburghcollege.ac.uk/School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hyperlink" Target="http://www.ucas.com/" TargetMode="External"/><Relationship Id="rId3" Type="http://schemas.openxmlformats.org/officeDocument/2006/relationships/hyperlink" Target="http://www.myworldofwork.co.uk/" TargetMode="External"/><Relationship Id="rId7" Type="http://schemas.openxmlformats.org/officeDocument/2006/relationships/hyperlink" Target="https://digital.ucas.com/search"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hyperlink" Target="https://www.theguarantee.org/" TargetMode="External"/><Relationship Id="rId5" Type="http://schemas.openxmlformats.org/officeDocument/2006/relationships/hyperlink" Target="https://www.apprenticeships.scot/" TargetMode="External"/><Relationship Id="rId10" Type="http://schemas.openxmlformats.org/officeDocument/2006/relationships/image" Target="../media/image15.jpeg"/><Relationship Id="rId4" Type="http://schemas.openxmlformats.org/officeDocument/2006/relationships/hyperlink" Target="https://www.edinburghcollege.ac.uk/courses/for-school-pupils" TargetMode="External"/><Relationship Id="rId9" Type="http://schemas.openxmlformats.org/officeDocument/2006/relationships/hyperlink" Target="http://www.discoveruni.org.uk/"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image" Target="../media/image25.png"/><Relationship Id="rId16" Type="http://schemas.openxmlformats.org/officeDocument/2006/relationships/image" Target="../media/image39.png"/><Relationship Id="rId1" Type="http://schemas.openxmlformats.org/officeDocument/2006/relationships/slideLayout" Target="../slideLayouts/slideLayout13.xml"/><Relationship Id="rId6" Type="http://schemas.openxmlformats.org/officeDocument/2006/relationships/image" Target="../media/image29.jpe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1.png"/><Relationship Id="rId1" Type="http://schemas.openxmlformats.org/officeDocument/2006/relationships/slideLayout" Target="../slideLayouts/slideLayout13.xml"/><Relationship Id="rId6" Type="http://schemas.openxmlformats.org/officeDocument/2006/relationships/image" Target="../media/image43.png"/><Relationship Id="rId5" Type="http://schemas.microsoft.com/office/2007/relationships/hdphoto" Target="../media/hdphoto2.wdp"/><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Cara.davidson@sds.co.uk"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www.apprenticeships.scot/"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www.apprenticeships.scot/graduate"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sqa.org.uk/sqa/91419.html"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68584" y="4504026"/>
            <a:ext cx="7507898" cy="1433257"/>
          </a:xfrm>
        </p:spPr>
        <p:txBody>
          <a:bodyPr>
            <a:noAutofit/>
          </a:bodyPr>
          <a:lstStyle/>
          <a:p>
            <a:pPr algn="l"/>
            <a:r>
              <a:rPr lang="en-GB" sz="2700"/>
              <a:t>To ensure a confident, nurturing and inclusive learning community where all achieve their true potential and embrace life’s challenges. </a:t>
            </a:r>
          </a:p>
        </p:txBody>
      </p:sp>
      <p:pic>
        <p:nvPicPr>
          <p:cNvPr id="5" name="Picture 4" descr="A canal with boats and buildings&#10;&#10;Description automatically generated">
            <a:extLst>
              <a:ext uri="{FF2B5EF4-FFF2-40B4-BE49-F238E27FC236}">
                <a16:creationId xmlns:a16="http://schemas.microsoft.com/office/drawing/2014/main" id="{F6E6E05C-D100-C98D-858F-D08EBFD96390}"/>
              </a:ext>
            </a:extLst>
          </p:cNvPr>
          <p:cNvPicPr>
            <a:picLocks noChangeAspect="1"/>
          </p:cNvPicPr>
          <p:nvPr/>
        </p:nvPicPr>
        <p:blipFill>
          <a:blip r:embed="rId2"/>
          <a:srcRect l="15093" r="13135" b="-2"/>
          <a:stretch/>
        </p:blipFill>
        <p:spPr>
          <a:xfrm>
            <a:off x="17" y="857260"/>
            <a:ext cx="4571985" cy="3583299"/>
          </a:xfrm>
          <a:custGeom>
            <a:avLst/>
            <a:gdLst/>
            <a:ahLst/>
            <a:cxnLst/>
            <a:rect l="l" t="t" r="r" b="b"/>
            <a:pathLst>
              <a:path w="6096000" h="4777742">
                <a:moveTo>
                  <a:pt x="0" y="0"/>
                </a:moveTo>
                <a:lnTo>
                  <a:pt x="6096000" y="0"/>
                </a:lnTo>
                <a:lnTo>
                  <a:pt x="6096000" y="4777742"/>
                </a:lnTo>
                <a:lnTo>
                  <a:pt x="6067110" y="4773054"/>
                </a:lnTo>
                <a:cubicBezTo>
                  <a:pt x="6055069" y="4772257"/>
                  <a:pt x="6042963" y="4771677"/>
                  <a:pt x="6032848" y="4768862"/>
                </a:cubicBezTo>
                <a:cubicBezTo>
                  <a:pt x="6012619" y="4763231"/>
                  <a:pt x="5991471" y="4755713"/>
                  <a:pt x="5975856" y="4751678"/>
                </a:cubicBezTo>
                <a:cubicBezTo>
                  <a:pt x="5946385" y="4744300"/>
                  <a:pt x="5938143" y="4740617"/>
                  <a:pt x="5920410" y="4737737"/>
                </a:cubicBezTo>
                <a:cubicBezTo>
                  <a:pt x="5902677" y="4734858"/>
                  <a:pt x="5883840" y="4734501"/>
                  <a:pt x="5869459" y="4734403"/>
                </a:cubicBezTo>
                <a:cubicBezTo>
                  <a:pt x="5855079" y="4734305"/>
                  <a:pt x="5852140" y="4739700"/>
                  <a:pt x="5834127" y="4737148"/>
                </a:cubicBezTo>
                <a:cubicBezTo>
                  <a:pt x="5804874" y="4729435"/>
                  <a:pt x="5807796" y="4730400"/>
                  <a:pt x="5771966" y="4726150"/>
                </a:cubicBezTo>
                <a:lnTo>
                  <a:pt x="5680977" y="4726617"/>
                </a:lnTo>
                <a:lnTo>
                  <a:pt x="5650557" y="4723904"/>
                </a:lnTo>
                <a:cubicBezTo>
                  <a:pt x="5639802" y="4725929"/>
                  <a:pt x="5629047" y="4714121"/>
                  <a:pt x="5618294" y="4716145"/>
                </a:cubicBezTo>
                <a:lnTo>
                  <a:pt x="5567600" y="4712292"/>
                </a:lnTo>
                <a:cubicBezTo>
                  <a:pt x="5545229" y="4692374"/>
                  <a:pt x="5541151" y="4712551"/>
                  <a:pt x="5525295" y="4707303"/>
                </a:cubicBezTo>
                <a:cubicBezTo>
                  <a:pt x="5498062" y="4696523"/>
                  <a:pt x="5492452" y="4697563"/>
                  <a:pt x="5464966" y="4687718"/>
                </a:cubicBezTo>
                <a:cubicBezTo>
                  <a:pt x="5451160" y="4689453"/>
                  <a:pt x="5436112" y="4684365"/>
                  <a:pt x="5422637" y="4687843"/>
                </a:cubicBezTo>
                <a:lnTo>
                  <a:pt x="5385596" y="4686184"/>
                </a:lnTo>
                <a:lnTo>
                  <a:pt x="5347417" y="4690023"/>
                </a:lnTo>
                <a:lnTo>
                  <a:pt x="5307450" y="4701204"/>
                </a:lnTo>
                <a:cubicBezTo>
                  <a:pt x="5291923" y="4701949"/>
                  <a:pt x="5275426" y="4700974"/>
                  <a:pt x="5257509" y="4697243"/>
                </a:cubicBezTo>
                <a:cubicBezTo>
                  <a:pt x="5243483" y="4695263"/>
                  <a:pt x="5222121" y="4694006"/>
                  <a:pt x="5205681" y="4681108"/>
                </a:cubicBezTo>
                <a:cubicBezTo>
                  <a:pt x="5189241" y="4668210"/>
                  <a:pt x="5066582" y="4656956"/>
                  <a:pt x="5066665" y="4656732"/>
                </a:cubicBezTo>
                <a:cubicBezTo>
                  <a:pt x="5036013" y="4653433"/>
                  <a:pt x="5037516" y="4666066"/>
                  <a:pt x="5021767" y="4667463"/>
                </a:cubicBezTo>
                <a:cubicBezTo>
                  <a:pt x="5006018" y="4668859"/>
                  <a:pt x="4997883" y="4663456"/>
                  <a:pt x="4972175" y="4665113"/>
                </a:cubicBezTo>
                <a:cubicBezTo>
                  <a:pt x="4946467" y="4666771"/>
                  <a:pt x="4895264" y="4676890"/>
                  <a:pt x="4867522" y="4677409"/>
                </a:cubicBezTo>
                <a:cubicBezTo>
                  <a:pt x="4847198" y="4677652"/>
                  <a:pt x="4846533" y="4665718"/>
                  <a:pt x="4824459" y="4661311"/>
                </a:cubicBezTo>
                <a:cubicBezTo>
                  <a:pt x="4802946" y="4676275"/>
                  <a:pt x="4746723" y="4640980"/>
                  <a:pt x="4748119" y="4662282"/>
                </a:cubicBezTo>
                <a:cubicBezTo>
                  <a:pt x="4696376" y="4649495"/>
                  <a:pt x="4704934" y="4651568"/>
                  <a:pt x="4681435" y="4656529"/>
                </a:cubicBezTo>
                <a:lnTo>
                  <a:pt x="4655641" y="4662947"/>
                </a:lnTo>
                <a:lnTo>
                  <a:pt x="4568774" y="4659157"/>
                </a:lnTo>
                <a:lnTo>
                  <a:pt x="4561567" y="4664296"/>
                </a:lnTo>
                <a:lnTo>
                  <a:pt x="4544039" y="4665425"/>
                </a:lnTo>
                <a:lnTo>
                  <a:pt x="4537547" y="4666124"/>
                </a:lnTo>
                <a:lnTo>
                  <a:pt x="4533521" y="4663656"/>
                </a:lnTo>
                <a:cubicBezTo>
                  <a:pt x="4531131" y="4662547"/>
                  <a:pt x="4529356" y="4662473"/>
                  <a:pt x="4528079" y="4664277"/>
                </a:cubicBezTo>
                <a:cubicBezTo>
                  <a:pt x="4527877" y="4665254"/>
                  <a:pt x="4527677" y="4666231"/>
                  <a:pt x="4527476" y="4667208"/>
                </a:cubicBezTo>
                <a:lnTo>
                  <a:pt x="4493203" y="4670897"/>
                </a:lnTo>
                <a:lnTo>
                  <a:pt x="4246811" y="4676399"/>
                </a:lnTo>
                <a:cubicBezTo>
                  <a:pt x="4137387" y="4710859"/>
                  <a:pt x="4001444" y="4666072"/>
                  <a:pt x="3880688" y="4677902"/>
                </a:cubicBezTo>
                <a:cubicBezTo>
                  <a:pt x="3854349" y="4668373"/>
                  <a:pt x="3867024" y="4694267"/>
                  <a:pt x="3804472" y="4706612"/>
                </a:cubicBezTo>
                <a:cubicBezTo>
                  <a:pt x="3769790" y="4699764"/>
                  <a:pt x="3709689" y="4672031"/>
                  <a:pt x="3671141" y="4669214"/>
                </a:cubicBezTo>
                <a:cubicBezTo>
                  <a:pt x="3634430" y="4661806"/>
                  <a:pt x="3632993" y="4657630"/>
                  <a:pt x="3609792" y="4651280"/>
                </a:cubicBezTo>
                <a:cubicBezTo>
                  <a:pt x="3586591" y="4644931"/>
                  <a:pt x="3596838" y="4646444"/>
                  <a:pt x="3550675" y="4644949"/>
                </a:cubicBezTo>
                <a:cubicBezTo>
                  <a:pt x="3513195" y="4640338"/>
                  <a:pt x="3398385" y="4630109"/>
                  <a:pt x="3362699" y="4629669"/>
                </a:cubicBezTo>
                <a:cubicBezTo>
                  <a:pt x="3327014" y="4629229"/>
                  <a:pt x="3350265" y="4628980"/>
                  <a:pt x="3317820" y="4628473"/>
                </a:cubicBezTo>
                <a:cubicBezTo>
                  <a:pt x="3291761" y="4635373"/>
                  <a:pt x="3220279" y="4625153"/>
                  <a:pt x="3202541" y="4611353"/>
                </a:cubicBezTo>
                <a:cubicBezTo>
                  <a:pt x="3176498" y="4608414"/>
                  <a:pt x="3173034" y="4597692"/>
                  <a:pt x="3165095" y="4593183"/>
                </a:cubicBezTo>
                <a:cubicBezTo>
                  <a:pt x="3157156" y="4588674"/>
                  <a:pt x="3151440" y="4597640"/>
                  <a:pt x="3142614" y="4593521"/>
                </a:cubicBezTo>
                <a:cubicBezTo>
                  <a:pt x="3133788" y="4589402"/>
                  <a:pt x="3119786" y="4585666"/>
                  <a:pt x="3108607" y="4586122"/>
                </a:cubicBezTo>
                <a:cubicBezTo>
                  <a:pt x="3097429" y="4586579"/>
                  <a:pt x="3083057" y="4584832"/>
                  <a:pt x="3060172" y="4583967"/>
                </a:cubicBezTo>
                <a:cubicBezTo>
                  <a:pt x="3037288" y="4583102"/>
                  <a:pt x="3008898" y="4580847"/>
                  <a:pt x="2971297" y="4580934"/>
                </a:cubicBezTo>
                <a:cubicBezTo>
                  <a:pt x="2936460" y="4577753"/>
                  <a:pt x="2952539" y="4581456"/>
                  <a:pt x="2872577" y="4576652"/>
                </a:cubicBezTo>
                <a:cubicBezTo>
                  <a:pt x="2845447" y="4572221"/>
                  <a:pt x="2833971" y="4557733"/>
                  <a:pt x="2814205" y="4559580"/>
                </a:cubicBezTo>
                <a:cubicBezTo>
                  <a:pt x="2790909" y="4543112"/>
                  <a:pt x="2768526" y="4546849"/>
                  <a:pt x="2754311" y="4545459"/>
                </a:cubicBezTo>
                <a:cubicBezTo>
                  <a:pt x="2740096" y="4544070"/>
                  <a:pt x="2737019" y="4543662"/>
                  <a:pt x="2723224" y="4546010"/>
                </a:cubicBezTo>
                <a:cubicBezTo>
                  <a:pt x="2709430" y="4548359"/>
                  <a:pt x="2687410" y="4554101"/>
                  <a:pt x="2672793" y="4554314"/>
                </a:cubicBezTo>
                <a:cubicBezTo>
                  <a:pt x="2658176" y="4554527"/>
                  <a:pt x="2649574" y="4546685"/>
                  <a:pt x="2635521" y="4547286"/>
                </a:cubicBezTo>
                <a:cubicBezTo>
                  <a:pt x="2621467" y="4547887"/>
                  <a:pt x="2621767" y="4560245"/>
                  <a:pt x="2588471" y="4557919"/>
                </a:cubicBezTo>
                <a:lnTo>
                  <a:pt x="2439275" y="4540387"/>
                </a:lnTo>
                <a:cubicBezTo>
                  <a:pt x="2417784" y="4540194"/>
                  <a:pt x="2396292" y="4546221"/>
                  <a:pt x="2374801" y="4546028"/>
                </a:cubicBezTo>
                <a:cubicBezTo>
                  <a:pt x="2331700" y="4546603"/>
                  <a:pt x="2372806" y="4559122"/>
                  <a:pt x="2318618" y="4550990"/>
                </a:cubicBezTo>
                <a:cubicBezTo>
                  <a:pt x="2264430" y="4533528"/>
                  <a:pt x="2150787" y="4518120"/>
                  <a:pt x="2084135" y="4520400"/>
                </a:cubicBezTo>
                <a:lnTo>
                  <a:pt x="2010848" y="4500404"/>
                </a:lnTo>
                <a:lnTo>
                  <a:pt x="1962215" y="4501400"/>
                </a:lnTo>
                <a:lnTo>
                  <a:pt x="1926990" y="4495570"/>
                </a:lnTo>
                <a:cubicBezTo>
                  <a:pt x="1909127" y="4479452"/>
                  <a:pt x="1902510" y="4484082"/>
                  <a:pt x="1884649" y="4474880"/>
                </a:cubicBezTo>
                <a:cubicBezTo>
                  <a:pt x="1864462" y="4463930"/>
                  <a:pt x="1869383" y="4485922"/>
                  <a:pt x="1816219" y="4470938"/>
                </a:cubicBezTo>
                <a:cubicBezTo>
                  <a:pt x="1786214" y="4478916"/>
                  <a:pt x="1794086" y="4458547"/>
                  <a:pt x="1768335" y="4471096"/>
                </a:cubicBezTo>
                <a:cubicBezTo>
                  <a:pt x="1756010" y="4466078"/>
                  <a:pt x="1737157" y="4463295"/>
                  <a:pt x="1725889" y="4456707"/>
                </a:cubicBezTo>
                <a:lnTo>
                  <a:pt x="1704987" y="4453275"/>
                </a:lnTo>
                <a:lnTo>
                  <a:pt x="1678857" y="4447221"/>
                </a:lnTo>
                <a:lnTo>
                  <a:pt x="1674568" y="4435925"/>
                </a:lnTo>
                <a:lnTo>
                  <a:pt x="1634075" y="4429269"/>
                </a:lnTo>
                <a:cubicBezTo>
                  <a:pt x="1619699" y="4424763"/>
                  <a:pt x="1607040" y="4412316"/>
                  <a:pt x="1588492" y="4411465"/>
                </a:cubicBezTo>
                <a:cubicBezTo>
                  <a:pt x="1548666" y="4404488"/>
                  <a:pt x="1441540" y="4396830"/>
                  <a:pt x="1402240" y="4391911"/>
                </a:cubicBezTo>
                <a:cubicBezTo>
                  <a:pt x="1362940" y="4386992"/>
                  <a:pt x="1383536" y="4385271"/>
                  <a:pt x="1352691" y="4381952"/>
                </a:cubicBezTo>
                <a:cubicBezTo>
                  <a:pt x="1322602" y="4385447"/>
                  <a:pt x="1230331" y="4373936"/>
                  <a:pt x="1213419" y="4358161"/>
                </a:cubicBezTo>
                <a:cubicBezTo>
                  <a:pt x="1194291" y="4352958"/>
                  <a:pt x="1171642" y="4355246"/>
                  <a:pt x="1163347" y="4339486"/>
                </a:cubicBezTo>
                <a:cubicBezTo>
                  <a:pt x="1149374" y="4320060"/>
                  <a:pt x="1081104" y="4339702"/>
                  <a:pt x="1091517" y="4319884"/>
                </a:cubicBezTo>
                <a:cubicBezTo>
                  <a:pt x="1067291" y="4326517"/>
                  <a:pt x="1046078" y="4319455"/>
                  <a:pt x="1025956" y="4309010"/>
                </a:cubicBezTo>
                <a:lnTo>
                  <a:pt x="1004286" y="4296626"/>
                </a:lnTo>
                <a:lnTo>
                  <a:pt x="983819" y="4298478"/>
                </a:lnTo>
                <a:cubicBezTo>
                  <a:pt x="974051" y="4282658"/>
                  <a:pt x="953984" y="4293628"/>
                  <a:pt x="939204" y="4282411"/>
                </a:cubicBezTo>
                <a:lnTo>
                  <a:pt x="915836" y="4272323"/>
                </a:lnTo>
                <a:lnTo>
                  <a:pt x="899731" y="4266965"/>
                </a:lnTo>
                <a:lnTo>
                  <a:pt x="893886" y="4264715"/>
                </a:lnTo>
                <a:lnTo>
                  <a:pt x="889021" y="4266066"/>
                </a:lnTo>
                <a:cubicBezTo>
                  <a:pt x="886286" y="4266531"/>
                  <a:pt x="884573" y="4266166"/>
                  <a:pt x="884135" y="4264147"/>
                </a:cubicBezTo>
                <a:lnTo>
                  <a:pt x="884818" y="4261224"/>
                </a:lnTo>
                <a:lnTo>
                  <a:pt x="820228" y="4266638"/>
                </a:lnTo>
                <a:lnTo>
                  <a:pt x="788402" y="4263209"/>
                </a:lnTo>
                <a:cubicBezTo>
                  <a:pt x="756573" y="4279518"/>
                  <a:pt x="718864" y="4245871"/>
                  <a:pt x="687574" y="4276905"/>
                </a:cubicBezTo>
                <a:lnTo>
                  <a:pt x="556383" y="4277125"/>
                </a:lnTo>
                <a:lnTo>
                  <a:pt x="497122" y="4273689"/>
                </a:lnTo>
                <a:cubicBezTo>
                  <a:pt x="484020" y="4279519"/>
                  <a:pt x="445941" y="4269992"/>
                  <a:pt x="454008" y="4273811"/>
                </a:cubicBezTo>
                <a:lnTo>
                  <a:pt x="394229" y="4278215"/>
                </a:lnTo>
                <a:lnTo>
                  <a:pt x="386356" y="4282251"/>
                </a:lnTo>
                <a:lnTo>
                  <a:pt x="383576" y="4284364"/>
                </a:lnTo>
                <a:lnTo>
                  <a:pt x="370039" y="4285533"/>
                </a:lnTo>
                <a:cubicBezTo>
                  <a:pt x="361618" y="4289428"/>
                  <a:pt x="359083" y="4297501"/>
                  <a:pt x="350141" y="4300911"/>
                </a:cubicBezTo>
                <a:cubicBezTo>
                  <a:pt x="345670" y="4302616"/>
                  <a:pt x="339596" y="4303155"/>
                  <a:pt x="330385" y="4301424"/>
                </a:cubicBezTo>
                <a:cubicBezTo>
                  <a:pt x="329804" y="4289693"/>
                  <a:pt x="314374" y="4293109"/>
                  <a:pt x="297835" y="4297065"/>
                </a:cubicBezTo>
                <a:lnTo>
                  <a:pt x="282816" y="4299894"/>
                </a:lnTo>
                <a:lnTo>
                  <a:pt x="281368" y="4300653"/>
                </a:lnTo>
                <a:lnTo>
                  <a:pt x="280684" y="4300295"/>
                </a:lnTo>
                <a:lnTo>
                  <a:pt x="273908" y="4301571"/>
                </a:lnTo>
                <a:cubicBezTo>
                  <a:pt x="266799" y="4301990"/>
                  <a:pt x="261129" y="4300718"/>
                  <a:pt x="258614" y="4295926"/>
                </a:cubicBezTo>
                <a:cubicBezTo>
                  <a:pt x="242516" y="4327823"/>
                  <a:pt x="214979" y="4309338"/>
                  <a:pt x="182068" y="4323284"/>
                </a:cubicBezTo>
                <a:cubicBezTo>
                  <a:pt x="157942" y="4332898"/>
                  <a:pt x="153812" y="4326151"/>
                  <a:pt x="128666" y="4331122"/>
                </a:cubicBezTo>
                <a:cubicBezTo>
                  <a:pt x="77925" y="4373333"/>
                  <a:pt x="87445" y="4341355"/>
                  <a:pt x="21563" y="4371972"/>
                </a:cubicBezTo>
                <a:lnTo>
                  <a:pt x="0" y="4383632"/>
                </a:lnTo>
                <a:close/>
              </a:path>
            </a:pathLst>
          </a:custGeom>
        </p:spPr>
      </p:pic>
      <p:pic>
        <p:nvPicPr>
          <p:cNvPr id="4" name="Picture 3" descr="A drawing of a flag and a banner&#10;&#10;Description automatically generated">
            <a:extLst>
              <a:ext uri="{FF2B5EF4-FFF2-40B4-BE49-F238E27FC236}">
                <a16:creationId xmlns:a16="http://schemas.microsoft.com/office/drawing/2014/main" id="{13508F33-64EB-C10A-2119-B05A7A7EDC13}"/>
              </a:ext>
            </a:extLst>
          </p:cNvPr>
          <p:cNvPicPr>
            <a:picLocks noChangeAspect="1"/>
          </p:cNvPicPr>
          <p:nvPr/>
        </p:nvPicPr>
        <p:blipFill>
          <a:blip r:embed="rId3"/>
          <a:srcRect t="7556" r="2" b="13051"/>
          <a:stretch/>
        </p:blipFill>
        <p:spPr>
          <a:xfrm>
            <a:off x="4572000" y="868742"/>
            <a:ext cx="4572000" cy="4091664"/>
          </a:xfrm>
          <a:custGeom>
            <a:avLst/>
            <a:gdLst/>
            <a:ahLst/>
            <a:cxnLst/>
            <a:rect l="l" t="t" r="r" b="b"/>
            <a:pathLst>
              <a:path w="6096000" h="5455552">
                <a:moveTo>
                  <a:pt x="0" y="0"/>
                </a:moveTo>
                <a:lnTo>
                  <a:pt x="8632" y="2126"/>
                </a:lnTo>
                <a:cubicBezTo>
                  <a:pt x="71597" y="8644"/>
                  <a:pt x="52747" y="11892"/>
                  <a:pt x="102111" y="11566"/>
                </a:cubicBezTo>
                <a:cubicBezTo>
                  <a:pt x="107032" y="11203"/>
                  <a:pt x="116450" y="20386"/>
                  <a:pt x="135511" y="18109"/>
                </a:cubicBezTo>
                <a:cubicBezTo>
                  <a:pt x="165681" y="22040"/>
                  <a:pt x="149025" y="33094"/>
                  <a:pt x="187668" y="36734"/>
                </a:cubicBezTo>
                <a:cubicBezTo>
                  <a:pt x="184095" y="40156"/>
                  <a:pt x="221954" y="38461"/>
                  <a:pt x="225602" y="50611"/>
                </a:cubicBezTo>
                <a:cubicBezTo>
                  <a:pt x="242020" y="54481"/>
                  <a:pt x="267241" y="57744"/>
                  <a:pt x="286175" y="59952"/>
                </a:cubicBezTo>
                <a:cubicBezTo>
                  <a:pt x="314543" y="65902"/>
                  <a:pt x="328665" y="72319"/>
                  <a:pt x="332857" y="76558"/>
                </a:cubicBezTo>
                <a:cubicBezTo>
                  <a:pt x="361257" y="83289"/>
                  <a:pt x="358186" y="84500"/>
                  <a:pt x="395478" y="98782"/>
                </a:cubicBezTo>
                <a:cubicBezTo>
                  <a:pt x="417363" y="93652"/>
                  <a:pt x="436168" y="104748"/>
                  <a:pt x="445328" y="114882"/>
                </a:cubicBezTo>
                <a:cubicBezTo>
                  <a:pt x="470101" y="124482"/>
                  <a:pt x="523910" y="147405"/>
                  <a:pt x="559300" y="150440"/>
                </a:cubicBezTo>
                <a:cubicBezTo>
                  <a:pt x="613422" y="149710"/>
                  <a:pt x="598278" y="160982"/>
                  <a:pt x="622357" y="169552"/>
                </a:cubicBezTo>
                <a:cubicBezTo>
                  <a:pt x="641101" y="180205"/>
                  <a:pt x="638493" y="171007"/>
                  <a:pt x="658054" y="184474"/>
                </a:cubicBezTo>
                <a:lnTo>
                  <a:pt x="694284" y="200095"/>
                </a:lnTo>
                <a:lnTo>
                  <a:pt x="737979" y="224556"/>
                </a:lnTo>
                <a:lnTo>
                  <a:pt x="747981" y="231280"/>
                </a:lnTo>
                <a:cubicBezTo>
                  <a:pt x="753111" y="231304"/>
                  <a:pt x="756366" y="231723"/>
                  <a:pt x="758445" y="232460"/>
                </a:cubicBezTo>
                <a:cubicBezTo>
                  <a:pt x="758496" y="232559"/>
                  <a:pt x="758549" y="232658"/>
                  <a:pt x="758600" y="232757"/>
                </a:cubicBezTo>
                <a:lnTo>
                  <a:pt x="773364" y="235718"/>
                </a:lnTo>
                <a:cubicBezTo>
                  <a:pt x="790479" y="236082"/>
                  <a:pt x="824818" y="262048"/>
                  <a:pt x="841072" y="261356"/>
                </a:cubicBezTo>
                <a:cubicBezTo>
                  <a:pt x="848247" y="277811"/>
                  <a:pt x="845053" y="250444"/>
                  <a:pt x="872404" y="265382"/>
                </a:cubicBezTo>
                <a:cubicBezTo>
                  <a:pt x="884596" y="267374"/>
                  <a:pt x="889722" y="269394"/>
                  <a:pt x="899938" y="270925"/>
                </a:cubicBezTo>
                <a:cubicBezTo>
                  <a:pt x="900079" y="271345"/>
                  <a:pt x="933560" y="274145"/>
                  <a:pt x="933701" y="274565"/>
                </a:cubicBezTo>
                <a:lnTo>
                  <a:pt x="958104" y="278658"/>
                </a:lnTo>
                <a:lnTo>
                  <a:pt x="963678" y="280729"/>
                </a:lnTo>
                <a:lnTo>
                  <a:pt x="996167" y="277529"/>
                </a:lnTo>
                <a:lnTo>
                  <a:pt x="1012387" y="277350"/>
                </a:lnTo>
                <a:lnTo>
                  <a:pt x="1018139" y="274257"/>
                </a:lnTo>
                <a:cubicBezTo>
                  <a:pt x="1023705" y="272608"/>
                  <a:pt x="1030840" y="272419"/>
                  <a:pt x="1041488" y="275538"/>
                </a:cubicBezTo>
                <a:lnTo>
                  <a:pt x="1043729" y="276831"/>
                </a:lnTo>
                <a:lnTo>
                  <a:pt x="1076532" y="271239"/>
                </a:lnTo>
                <a:cubicBezTo>
                  <a:pt x="1083544" y="269462"/>
                  <a:pt x="1111552" y="278849"/>
                  <a:pt x="1117458" y="275294"/>
                </a:cubicBezTo>
                <a:cubicBezTo>
                  <a:pt x="1173364" y="280135"/>
                  <a:pt x="1207569" y="263603"/>
                  <a:pt x="1275827" y="275029"/>
                </a:cubicBezTo>
                <a:cubicBezTo>
                  <a:pt x="1321519" y="279616"/>
                  <a:pt x="1347196" y="279519"/>
                  <a:pt x="1376683" y="283128"/>
                </a:cubicBezTo>
                <a:cubicBezTo>
                  <a:pt x="1406170" y="286737"/>
                  <a:pt x="1433752" y="293140"/>
                  <a:pt x="1452749" y="296685"/>
                </a:cubicBezTo>
                <a:cubicBezTo>
                  <a:pt x="1471746" y="300230"/>
                  <a:pt x="1466619" y="301895"/>
                  <a:pt x="1490664" y="304401"/>
                </a:cubicBezTo>
                <a:cubicBezTo>
                  <a:pt x="1514709" y="306907"/>
                  <a:pt x="1573675" y="305000"/>
                  <a:pt x="1597021" y="311721"/>
                </a:cubicBezTo>
                <a:cubicBezTo>
                  <a:pt x="1622238" y="311037"/>
                  <a:pt x="1625537" y="322069"/>
                  <a:pt x="1639314" y="320753"/>
                </a:cubicBezTo>
                <a:cubicBezTo>
                  <a:pt x="1710549" y="337224"/>
                  <a:pt x="1769892" y="334296"/>
                  <a:pt x="1856583" y="331628"/>
                </a:cubicBezTo>
                <a:cubicBezTo>
                  <a:pt x="1913730" y="336509"/>
                  <a:pt x="1912698" y="339285"/>
                  <a:pt x="1937745" y="342098"/>
                </a:cubicBezTo>
                <a:cubicBezTo>
                  <a:pt x="1945390" y="344925"/>
                  <a:pt x="1949181" y="335092"/>
                  <a:pt x="1956068" y="338984"/>
                </a:cubicBezTo>
                <a:lnTo>
                  <a:pt x="1991434" y="344183"/>
                </a:lnTo>
                <a:lnTo>
                  <a:pt x="2017399" y="354323"/>
                </a:lnTo>
                <a:lnTo>
                  <a:pt x="2041804" y="360756"/>
                </a:lnTo>
                <a:lnTo>
                  <a:pt x="2071138" y="363487"/>
                </a:lnTo>
                <a:cubicBezTo>
                  <a:pt x="2080124" y="365903"/>
                  <a:pt x="2080713" y="373697"/>
                  <a:pt x="2092557" y="373570"/>
                </a:cubicBezTo>
                <a:cubicBezTo>
                  <a:pt x="2128517" y="378742"/>
                  <a:pt x="2193287" y="383225"/>
                  <a:pt x="2242182" y="388922"/>
                </a:cubicBezTo>
                <a:cubicBezTo>
                  <a:pt x="2266404" y="385527"/>
                  <a:pt x="2301142" y="392029"/>
                  <a:pt x="2311187" y="401718"/>
                </a:cubicBezTo>
                <a:cubicBezTo>
                  <a:pt x="2323182" y="404413"/>
                  <a:pt x="2352098" y="404462"/>
                  <a:pt x="2363765" y="402554"/>
                </a:cubicBezTo>
                <a:cubicBezTo>
                  <a:pt x="2374121" y="402833"/>
                  <a:pt x="2375999" y="406521"/>
                  <a:pt x="2389759" y="407955"/>
                </a:cubicBezTo>
                <a:cubicBezTo>
                  <a:pt x="2404778" y="411334"/>
                  <a:pt x="2437354" y="427346"/>
                  <a:pt x="2451497" y="432353"/>
                </a:cubicBezTo>
                <a:cubicBezTo>
                  <a:pt x="2465640" y="437360"/>
                  <a:pt x="2451256" y="432175"/>
                  <a:pt x="2474615" y="437995"/>
                </a:cubicBezTo>
                <a:cubicBezTo>
                  <a:pt x="2482949" y="439979"/>
                  <a:pt x="2481204" y="447714"/>
                  <a:pt x="2499122" y="451403"/>
                </a:cubicBezTo>
                <a:cubicBezTo>
                  <a:pt x="2517041" y="455093"/>
                  <a:pt x="2557176" y="459358"/>
                  <a:pt x="2582126" y="460132"/>
                </a:cubicBezTo>
                <a:cubicBezTo>
                  <a:pt x="2610000" y="447613"/>
                  <a:pt x="2600233" y="464657"/>
                  <a:pt x="2651203" y="448902"/>
                </a:cubicBezTo>
                <a:cubicBezTo>
                  <a:pt x="2652514" y="450917"/>
                  <a:pt x="2673343" y="450050"/>
                  <a:pt x="2694692" y="451398"/>
                </a:cubicBezTo>
                <a:cubicBezTo>
                  <a:pt x="2716041" y="452746"/>
                  <a:pt x="2761501" y="464041"/>
                  <a:pt x="2779298" y="456988"/>
                </a:cubicBezTo>
                <a:lnTo>
                  <a:pt x="2936306" y="456249"/>
                </a:lnTo>
                <a:lnTo>
                  <a:pt x="3026435" y="468085"/>
                </a:lnTo>
                <a:cubicBezTo>
                  <a:pt x="3057775" y="469980"/>
                  <a:pt x="3063039" y="478620"/>
                  <a:pt x="3083171" y="475230"/>
                </a:cubicBezTo>
                <a:cubicBezTo>
                  <a:pt x="3117108" y="477415"/>
                  <a:pt x="3095622" y="493457"/>
                  <a:pt x="3134778" y="480540"/>
                </a:cubicBezTo>
                <a:cubicBezTo>
                  <a:pt x="3124076" y="494276"/>
                  <a:pt x="3153178" y="476814"/>
                  <a:pt x="3173314" y="487873"/>
                </a:cubicBezTo>
                <a:cubicBezTo>
                  <a:pt x="3201556" y="479719"/>
                  <a:pt x="3230591" y="489990"/>
                  <a:pt x="3247734" y="491186"/>
                </a:cubicBezTo>
                <a:cubicBezTo>
                  <a:pt x="3264877" y="492382"/>
                  <a:pt x="3251612" y="496143"/>
                  <a:pt x="3276172" y="495050"/>
                </a:cubicBezTo>
                <a:lnTo>
                  <a:pt x="3310856" y="500586"/>
                </a:lnTo>
                <a:cubicBezTo>
                  <a:pt x="3309045" y="496015"/>
                  <a:pt x="3314063" y="497362"/>
                  <a:pt x="3327824" y="498077"/>
                </a:cubicBezTo>
                <a:lnTo>
                  <a:pt x="3364782" y="494003"/>
                </a:lnTo>
                <a:lnTo>
                  <a:pt x="3390144" y="498112"/>
                </a:lnTo>
                <a:cubicBezTo>
                  <a:pt x="3393544" y="497973"/>
                  <a:pt x="3417720" y="493499"/>
                  <a:pt x="3417235" y="489988"/>
                </a:cubicBezTo>
                <a:cubicBezTo>
                  <a:pt x="3443685" y="504716"/>
                  <a:pt x="3446332" y="495464"/>
                  <a:pt x="3473455" y="491710"/>
                </a:cubicBezTo>
                <a:cubicBezTo>
                  <a:pt x="3496710" y="493093"/>
                  <a:pt x="3476665" y="493558"/>
                  <a:pt x="3532861" y="495298"/>
                </a:cubicBezTo>
                <a:cubicBezTo>
                  <a:pt x="3554737" y="511467"/>
                  <a:pt x="3539011" y="483579"/>
                  <a:pt x="3581951" y="506221"/>
                </a:cubicBezTo>
                <a:cubicBezTo>
                  <a:pt x="3584053" y="504456"/>
                  <a:pt x="3610563" y="506075"/>
                  <a:pt x="3624438" y="507850"/>
                </a:cubicBezTo>
                <a:cubicBezTo>
                  <a:pt x="3638313" y="509625"/>
                  <a:pt x="3650849" y="507462"/>
                  <a:pt x="3665204" y="516874"/>
                </a:cubicBezTo>
                <a:cubicBezTo>
                  <a:pt x="3675692" y="519769"/>
                  <a:pt x="3656949" y="515532"/>
                  <a:pt x="3689747" y="520459"/>
                </a:cubicBezTo>
                <a:cubicBezTo>
                  <a:pt x="3722545" y="525386"/>
                  <a:pt x="3829449" y="542068"/>
                  <a:pt x="3861993" y="546434"/>
                </a:cubicBezTo>
                <a:cubicBezTo>
                  <a:pt x="3894537" y="550800"/>
                  <a:pt x="3871648" y="553364"/>
                  <a:pt x="3885009" y="553797"/>
                </a:cubicBezTo>
                <a:cubicBezTo>
                  <a:pt x="3898370" y="554230"/>
                  <a:pt x="3927139" y="547164"/>
                  <a:pt x="3942159" y="549034"/>
                </a:cubicBezTo>
                <a:cubicBezTo>
                  <a:pt x="3961015" y="550940"/>
                  <a:pt x="3963811" y="558241"/>
                  <a:pt x="3975129" y="557872"/>
                </a:cubicBezTo>
                <a:cubicBezTo>
                  <a:pt x="3985593" y="547655"/>
                  <a:pt x="3996704" y="547768"/>
                  <a:pt x="4014830" y="553964"/>
                </a:cubicBezTo>
                <a:cubicBezTo>
                  <a:pt x="4048643" y="556748"/>
                  <a:pt x="4048670" y="546238"/>
                  <a:pt x="4081323" y="547753"/>
                </a:cubicBezTo>
                <a:cubicBezTo>
                  <a:pt x="4095652" y="547174"/>
                  <a:pt x="4103318" y="550468"/>
                  <a:pt x="4127224" y="547194"/>
                </a:cubicBezTo>
                <a:cubicBezTo>
                  <a:pt x="4144245" y="547892"/>
                  <a:pt x="4178444" y="549648"/>
                  <a:pt x="4201489" y="539366"/>
                </a:cubicBezTo>
                <a:cubicBezTo>
                  <a:pt x="4226484" y="538057"/>
                  <a:pt x="4208332" y="537593"/>
                  <a:pt x="4235612" y="540183"/>
                </a:cubicBezTo>
                <a:cubicBezTo>
                  <a:pt x="4268938" y="540701"/>
                  <a:pt x="4282810" y="534470"/>
                  <a:pt x="4302068" y="535952"/>
                </a:cubicBezTo>
                <a:cubicBezTo>
                  <a:pt x="4314608" y="531697"/>
                  <a:pt x="4300406" y="536768"/>
                  <a:pt x="4348604" y="531427"/>
                </a:cubicBezTo>
                <a:cubicBezTo>
                  <a:pt x="4367706" y="540886"/>
                  <a:pt x="4384046" y="527950"/>
                  <a:pt x="4400391" y="529988"/>
                </a:cubicBezTo>
                <a:cubicBezTo>
                  <a:pt x="4426313" y="528954"/>
                  <a:pt x="4490025" y="529067"/>
                  <a:pt x="4513659" y="527603"/>
                </a:cubicBezTo>
                <a:cubicBezTo>
                  <a:pt x="4537293" y="526139"/>
                  <a:pt x="4512137" y="523958"/>
                  <a:pt x="4542198" y="521206"/>
                </a:cubicBezTo>
                <a:cubicBezTo>
                  <a:pt x="4597566" y="533455"/>
                  <a:pt x="4628464" y="511410"/>
                  <a:pt x="4684502" y="508712"/>
                </a:cubicBezTo>
                <a:cubicBezTo>
                  <a:pt x="4718519" y="491640"/>
                  <a:pt x="4742626" y="509374"/>
                  <a:pt x="4779821" y="496309"/>
                </a:cubicBezTo>
                <a:cubicBezTo>
                  <a:pt x="4804992" y="492314"/>
                  <a:pt x="4808648" y="496131"/>
                  <a:pt x="4822825" y="494266"/>
                </a:cubicBezTo>
                <a:cubicBezTo>
                  <a:pt x="4837002" y="492401"/>
                  <a:pt x="4852992" y="487905"/>
                  <a:pt x="4864884" y="485118"/>
                </a:cubicBezTo>
                <a:cubicBezTo>
                  <a:pt x="4871249" y="488756"/>
                  <a:pt x="4920720" y="482346"/>
                  <a:pt x="4919578" y="477542"/>
                </a:cubicBezTo>
                <a:cubicBezTo>
                  <a:pt x="4926928" y="479188"/>
                  <a:pt x="4947247" y="485560"/>
                  <a:pt x="4949541" y="477954"/>
                </a:cubicBezTo>
                <a:cubicBezTo>
                  <a:pt x="4987069" y="477873"/>
                  <a:pt x="5008152" y="476806"/>
                  <a:pt x="5040980" y="486944"/>
                </a:cubicBezTo>
                <a:cubicBezTo>
                  <a:pt x="5064311" y="490721"/>
                  <a:pt x="5048016" y="488694"/>
                  <a:pt x="5062537" y="491091"/>
                </a:cubicBezTo>
                <a:cubicBezTo>
                  <a:pt x="5077058" y="493488"/>
                  <a:pt x="5101248" y="489194"/>
                  <a:pt x="5124930" y="488624"/>
                </a:cubicBezTo>
                <a:cubicBezTo>
                  <a:pt x="5148941" y="488756"/>
                  <a:pt x="5176916" y="492838"/>
                  <a:pt x="5194697" y="494266"/>
                </a:cubicBezTo>
                <a:cubicBezTo>
                  <a:pt x="5212478" y="495694"/>
                  <a:pt x="5216720" y="495351"/>
                  <a:pt x="5231615" y="497193"/>
                </a:cubicBezTo>
                <a:cubicBezTo>
                  <a:pt x="5256471" y="493743"/>
                  <a:pt x="5277358" y="495561"/>
                  <a:pt x="5295973" y="502936"/>
                </a:cubicBezTo>
                <a:cubicBezTo>
                  <a:pt x="5310458" y="504829"/>
                  <a:pt x="5303034" y="509138"/>
                  <a:pt x="5313760" y="510935"/>
                </a:cubicBezTo>
                <a:cubicBezTo>
                  <a:pt x="5324486" y="512732"/>
                  <a:pt x="5331325" y="504608"/>
                  <a:pt x="5360330" y="506574"/>
                </a:cubicBezTo>
                <a:cubicBezTo>
                  <a:pt x="5370649" y="506971"/>
                  <a:pt x="5370304" y="514592"/>
                  <a:pt x="5392341" y="515697"/>
                </a:cubicBezTo>
                <a:cubicBezTo>
                  <a:pt x="5414378" y="516802"/>
                  <a:pt x="5502983" y="521559"/>
                  <a:pt x="5535415" y="522731"/>
                </a:cubicBezTo>
                <a:cubicBezTo>
                  <a:pt x="5567847" y="523903"/>
                  <a:pt x="5554717" y="520685"/>
                  <a:pt x="5570264" y="520350"/>
                </a:cubicBezTo>
                <a:cubicBezTo>
                  <a:pt x="5585811" y="520015"/>
                  <a:pt x="5604204" y="511612"/>
                  <a:pt x="5628698" y="520719"/>
                </a:cubicBezTo>
                <a:cubicBezTo>
                  <a:pt x="5647020" y="515874"/>
                  <a:pt x="5647491" y="526993"/>
                  <a:pt x="5667807" y="529861"/>
                </a:cubicBezTo>
                <a:cubicBezTo>
                  <a:pt x="5679016" y="533919"/>
                  <a:pt x="5693046" y="532742"/>
                  <a:pt x="5702300" y="535541"/>
                </a:cubicBezTo>
                <a:cubicBezTo>
                  <a:pt x="5711554" y="538340"/>
                  <a:pt x="5718870" y="538844"/>
                  <a:pt x="5725716" y="541891"/>
                </a:cubicBezTo>
                <a:cubicBezTo>
                  <a:pt x="5732562" y="544938"/>
                  <a:pt x="5734643" y="551045"/>
                  <a:pt x="5743374" y="553823"/>
                </a:cubicBezTo>
                <a:cubicBezTo>
                  <a:pt x="5752105" y="556601"/>
                  <a:pt x="5765759" y="561491"/>
                  <a:pt x="5775722" y="563322"/>
                </a:cubicBezTo>
                <a:cubicBezTo>
                  <a:pt x="5785685" y="565153"/>
                  <a:pt x="5784173" y="562319"/>
                  <a:pt x="5803154" y="564811"/>
                </a:cubicBezTo>
                <a:cubicBezTo>
                  <a:pt x="5834093" y="570132"/>
                  <a:pt x="5861956" y="573987"/>
                  <a:pt x="5896753" y="573511"/>
                </a:cubicBezTo>
                <a:cubicBezTo>
                  <a:pt x="5903276" y="583218"/>
                  <a:pt x="5913663" y="578812"/>
                  <a:pt x="5927554" y="573675"/>
                </a:cubicBezTo>
                <a:cubicBezTo>
                  <a:pt x="5953522" y="580755"/>
                  <a:pt x="5997380" y="586240"/>
                  <a:pt x="6041802" y="602069"/>
                </a:cubicBezTo>
                <a:cubicBezTo>
                  <a:pt x="6060710" y="611771"/>
                  <a:pt x="6064884" y="613437"/>
                  <a:pt x="6078434" y="616108"/>
                </a:cubicBezTo>
                <a:lnTo>
                  <a:pt x="6096000" y="619448"/>
                </a:lnTo>
                <a:lnTo>
                  <a:pt x="6096000" y="5455552"/>
                </a:lnTo>
                <a:lnTo>
                  <a:pt x="6069997" y="5451207"/>
                </a:lnTo>
                <a:cubicBezTo>
                  <a:pt x="6053823" y="5455294"/>
                  <a:pt x="6044686" y="5455132"/>
                  <a:pt x="6037984" y="5444964"/>
                </a:cubicBezTo>
                <a:cubicBezTo>
                  <a:pt x="5998377" y="5442843"/>
                  <a:pt x="5957550" y="5417208"/>
                  <a:pt x="5932185" y="5429303"/>
                </a:cubicBezTo>
                <a:cubicBezTo>
                  <a:pt x="5933795" y="5407890"/>
                  <a:pt x="5919598" y="5415926"/>
                  <a:pt x="5891978" y="5410773"/>
                </a:cubicBezTo>
                <a:cubicBezTo>
                  <a:pt x="5872223" y="5404775"/>
                  <a:pt x="5829555" y="5392164"/>
                  <a:pt x="5813654" y="5386399"/>
                </a:cubicBezTo>
                <a:cubicBezTo>
                  <a:pt x="5797753" y="5380634"/>
                  <a:pt x="5785570" y="5384842"/>
                  <a:pt x="5769613" y="5379294"/>
                </a:cubicBezTo>
                <a:cubicBezTo>
                  <a:pt x="5776777" y="5360980"/>
                  <a:pt x="5681621" y="5373475"/>
                  <a:pt x="5717914" y="5360029"/>
                </a:cubicBezTo>
                <a:cubicBezTo>
                  <a:pt x="5690732" y="5349118"/>
                  <a:pt x="5700727" y="5354575"/>
                  <a:pt x="5686355" y="5359511"/>
                </a:cubicBezTo>
                <a:cubicBezTo>
                  <a:pt x="5652173" y="5354756"/>
                  <a:pt x="5649150" y="5353330"/>
                  <a:pt x="5609707" y="5357833"/>
                </a:cubicBezTo>
                <a:cubicBezTo>
                  <a:pt x="5592195" y="5357127"/>
                  <a:pt x="5585993" y="5354659"/>
                  <a:pt x="5570413" y="5353209"/>
                </a:cubicBezTo>
                <a:cubicBezTo>
                  <a:pt x="5554833" y="5351759"/>
                  <a:pt x="5546238" y="5352814"/>
                  <a:pt x="5516227" y="5349136"/>
                </a:cubicBezTo>
                <a:cubicBezTo>
                  <a:pt x="5492490" y="5344525"/>
                  <a:pt x="5475257" y="5345814"/>
                  <a:pt x="5456088" y="5343158"/>
                </a:cubicBezTo>
                <a:cubicBezTo>
                  <a:pt x="5436918" y="5340503"/>
                  <a:pt x="5425237" y="5336331"/>
                  <a:pt x="5401214" y="5333202"/>
                </a:cubicBezTo>
                <a:cubicBezTo>
                  <a:pt x="5380590" y="5324458"/>
                  <a:pt x="5302803" y="5345416"/>
                  <a:pt x="5287223" y="5319212"/>
                </a:cubicBezTo>
                <a:cubicBezTo>
                  <a:pt x="5230819" y="5324494"/>
                  <a:pt x="5214860" y="5313910"/>
                  <a:pt x="5168498" y="5309267"/>
                </a:cubicBezTo>
                <a:cubicBezTo>
                  <a:pt x="5123665" y="5304413"/>
                  <a:pt x="5118021" y="5307363"/>
                  <a:pt x="5071189" y="5294765"/>
                </a:cubicBezTo>
                <a:cubicBezTo>
                  <a:pt x="5034607" y="5282205"/>
                  <a:pt x="5014978" y="5278240"/>
                  <a:pt x="4972297" y="5275521"/>
                </a:cubicBezTo>
                <a:cubicBezTo>
                  <a:pt x="4969126" y="5282935"/>
                  <a:pt x="4918210" y="5268072"/>
                  <a:pt x="4909975" y="5265882"/>
                </a:cubicBezTo>
                <a:cubicBezTo>
                  <a:pt x="4910918" y="5270758"/>
                  <a:pt x="4884027" y="5272900"/>
                  <a:pt x="4877057" y="5268795"/>
                </a:cubicBezTo>
                <a:cubicBezTo>
                  <a:pt x="4815399" y="5271659"/>
                  <a:pt x="4796579" y="5290311"/>
                  <a:pt x="4750368" y="5280515"/>
                </a:cubicBezTo>
                <a:cubicBezTo>
                  <a:pt x="4714297" y="5280446"/>
                  <a:pt x="4716019" y="5289985"/>
                  <a:pt x="4664197" y="5289876"/>
                </a:cubicBezTo>
                <a:cubicBezTo>
                  <a:pt x="4642396" y="5294034"/>
                  <a:pt x="4648926" y="5285802"/>
                  <a:pt x="4621801" y="5286109"/>
                </a:cubicBezTo>
                <a:cubicBezTo>
                  <a:pt x="4587181" y="5303707"/>
                  <a:pt x="4550367" y="5292240"/>
                  <a:pt x="4501450" y="5291718"/>
                </a:cubicBezTo>
                <a:cubicBezTo>
                  <a:pt x="4441618" y="5290413"/>
                  <a:pt x="4391602" y="5297669"/>
                  <a:pt x="4339538" y="5289896"/>
                </a:cubicBezTo>
                <a:cubicBezTo>
                  <a:pt x="4320399" y="5296143"/>
                  <a:pt x="4294824" y="5304547"/>
                  <a:pt x="4273798" y="5293687"/>
                </a:cubicBezTo>
                <a:cubicBezTo>
                  <a:pt x="4218595" y="5295417"/>
                  <a:pt x="4225039" y="5300366"/>
                  <a:pt x="4204001" y="5294046"/>
                </a:cubicBezTo>
                <a:cubicBezTo>
                  <a:pt x="4162118" y="5296469"/>
                  <a:pt x="4168874" y="5290927"/>
                  <a:pt x="4131013" y="5287923"/>
                </a:cubicBezTo>
                <a:cubicBezTo>
                  <a:pt x="4100184" y="5283304"/>
                  <a:pt x="4115521" y="5283729"/>
                  <a:pt x="4087000" y="5283169"/>
                </a:cubicBezTo>
                <a:cubicBezTo>
                  <a:pt x="4060034" y="5291706"/>
                  <a:pt x="4041568" y="5281154"/>
                  <a:pt x="4034328" y="5278941"/>
                </a:cubicBezTo>
                <a:cubicBezTo>
                  <a:pt x="4008845" y="5280382"/>
                  <a:pt x="3971113" y="5268624"/>
                  <a:pt x="3975385" y="5283804"/>
                </a:cubicBezTo>
                <a:cubicBezTo>
                  <a:pt x="3939593" y="5263231"/>
                  <a:pt x="3940927" y="5284115"/>
                  <a:pt x="3902682" y="5278816"/>
                </a:cubicBezTo>
                <a:cubicBezTo>
                  <a:pt x="3882526" y="5271283"/>
                  <a:pt x="3856417" y="5267233"/>
                  <a:pt x="3843763" y="5276642"/>
                </a:cubicBezTo>
                <a:cubicBezTo>
                  <a:pt x="3766863" y="5264696"/>
                  <a:pt x="3813381" y="5261088"/>
                  <a:pt x="3734981" y="5248544"/>
                </a:cubicBezTo>
                <a:cubicBezTo>
                  <a:pt x="3694311" y="5242227"/>
                  <a:pt x="3633976" y="5239795"/>
                  <a:pt x="3602355" y="5230777"/>
                </a:cubicBezTo>
                <a:cubicBezTo>
                  <a:pt x="3570735" y="5221759"/>
                  <a:pt x="3562983" y="5225833"/>
                  <a:pt x="3538517" y="5219315"/>
                </a:cubicBezTo>
                <a:cubicBezTo>
                  <a:pt x="3514052" y="5212798"/>
                  <a:pt x="3482747" y="5212305"/>
                  <a:pt x="3463058" y="5208965"/>
                </a:cubicBezTo>
                <a:cubicBezTo>
                  <a:pt x="3443369" y="5205624"/>
                  <a:pt x="3422900" y="5197673"/>
                  <a:pt x="3420380" y="5199276"/>
                </a:cubicBezTo>
                <a:cubicBezTo>
                  <a:pt x="3380714" y="5190779"/>
                  <a:pt x="3368868" y="5201274"/>
                  <a:pt x="3345184" y="5183516"/>
                </a:cubicBezTo>
                <a:cubicBezTo>
                  <a:pt x="3324916" y="5181274"/>
                  <a:pt x="3320333" y="5179327"/>
                  <a:pt x="3298771" y="5178904"/>
                </a:cubicBezTo>
                <a:cubicBezTo>
                  <a:pt x="3277209" y="5178481"/>
                  <a:pt x="3245843" y="5181014"/>
                  <a:pt x="3215809" y="5180977"/>
                </a:cubicBezTo>
                <a:cubicBezTo>
                  <a:pt x="3184688" y="5182696"/>
                  <a:pt x="3183910" y="5199151"/>
                  <a:pt x="3154917" y="5182487"/>
                </a:cubicBezTo>
                <a:cubicBezTo>
                  <a:pt x="3155210" y="5186026"/>
                  <a:pt x="3140142" y="5187176"/>
                  <a:pt x="3136265" y="5187060"/>
                </a:cubicBezTo>
                <a:lnTo>
                  <a:pt x="3105563" y="5188768"/>
                </a:lnTo>
                <a:lnTo>
                  <a:pt x="3102974" y="5183180"/>
                </a:lnTo>
                <a:cubicBezTo>
                  <a:pt x="3091506" y="5180875"/>
                  <a:pt x="3071814" y="5186387"/>
                  <a:pt x="3060354" y="5187376"/>
                </a:cubicBezTo>
                <a:lnTo>
                  <a:pt x="3034213" y="5189113"/>
                </a:lnTo>
                <a:lnTo>
                  <a:pt x="3024272" y="5188328"/>
                </a:lnTo>
                <a:lnTo>
                  <a:pt x="3020033" y="5188388"/>
                </a:lnTo>
                <a:lnTo>
                  <a:pt x="3009083" y="5184215"/>
                </a:lnTo>
                <a:cubicBezTo>
                  <a:pt x="2998901" y="5183170"/>
                  <a:pt x="2991286" y="5176456"/>
                  <a:pt x="2985198" y="5175435"/>
                </a:cubicBezTo>
                <a:cubicBezTo>
                  <a:pt x="2979110" y="5174414"/>
                  <a:pt x="2977314" y="5182166"/>
                  <a:pt x="2972552" y="5178092"/>
                </a:cubicBezTo>
                <a:cubicBezTo>
                  <a:pt x="2978585" y="5175121"/>
                  <a:pt x="2969122" y="5172700"/>
                  <a:pt x="2964948" y="5170542"/>
                </a:cubicBezTo>
                <a:lnTo>
                  <a:pt x="2927081" y="5167883"/>
                </a:lnTo>
                <a:cubicBezTo>
                  <a:pt x="2881315" y="5170765"/>
                  <a:pt x="2897505" y="5157632"/>
                  <a:pt x="2883507" y="5165948"/>
                </a:cubicBezTo>
                <a:cubicBezTo>
                  <a:pt x="2848802" y="5172562"/>
                  <a:pt x="2841183" y="5172540"/>
                  <a:pt x="2828808" y="5171024"/>
                </a:cubicBezTo>
                <a:cubicBezTo>
                  <a:pt x="2789723" y="5176358"/>
                  <a:pt x="2783598" y="5178552"/>
                  <a:pt x="2733350" y="5182954"/>
                </a:cubicBezTo>
                <a:cubicBezTo>
                  <a:pt x="2705294" y="5195484"/>
                  <a:pt x="2697276" y="5196299"/>
                  <a:pt x="2676026" y="5201528"/>
                </a:cubicBezTo>
                <a:cubicBezTo>
                  <a:pt x="2649850" y="5209688"/>
                  <a:pt x="2656777" y="5215631"/>
                  <a:pt x="2624966" y="5219503"/>
                </a:cubicBezTo>
                <a:cubicBezTo>
                  <a:pt x="2608822" y="5223802"/>
                  <a:pt x="2596717" y="5233960"/>
                  <a:pt x="2586657" y="5237693"/>
                </a:cubicBezTo>
                <a:cubicBezTo>
                  <a:pt x="2576598" y="5241426"/>
                  <a:pt x="2572560" y="5240215"/>
                  <a:pt x="2555604" y="5242950"/>
                </a:cubicBezTo>
                <a:cubicBezTo>
                  <a:pt x="2544327" y="5242024"/>
                  <a:pt x="2507818" y="5241999"/>
                  <a:pt x="2501014" y="5243732"/>
                </a:cubicBezTo>
                <a:cubicBezTo>
                  <a:pt x="2481627" y="5253849"/>
                  <a:pt x="2464234" y="5242512"/>
                  <a:pt x="2430333" y="5242347"/>
                </a:cubicBezTo>
                <a:lnTo>
                  <a:pt x="2390297" y="5243718"/>
                </a:lnTo>
                <a:cubicBezTo>
                  <a:pt x="2383025" y="5238323"/>
                  <a:pt x="2325738" y="5236407"/>
                  <a:pt x="2321676" y="5229096"/>
                </a:cubicBezTo>
                <a:cubicBezTo>
                  <a:pt x="2300682" y="5221752"/>
                  <a:pt x="2300605" y="5203239"/>
                  <a:pt x="2268081" y="5196194"/>
                </a:cubicBezTo>
                <a:cubicBezTo>
                  <a:pt x="2250549" y="5189151"/>
                  <a:pt x="2260291" y="5206888"/>
                  <a:pt x="2216485" y="5186836"/>
                </a:cubicBezTo>
                <a:cubicBezTo>
                  <a:pt x="2176812" y="5155811"/>
                  <a:pt x="2009284" y="5133290"/>
                  <a:pt x="2001494" y="5079343"/>
                </a:cubicBezTo>
                <a:cubicBezTo>
                  <a:pt x="1930452" y="5061834"/>
                  <a:pt x="1990088" y="5062662"/>
                  <a:pt x="1894629" y="5047832"/>
                </a:cubicBezTo>
                <a:cubicBezTo>
                  <a:pt x="1809963" y="5035276"/>
                  <a:pt x="1557661" y="5013588"/>
                  <a:pt x="1500237" y="4994679"/>
                </a:cubicBezTo>
                <a:cubicBezTo>
                  <a:pt x="1422590" y="4985100"/>
                  <a:pt x="1462550" y="4984560"/>
                  <a:pt x="1428745" y="4990358"/>
                </a:cubicBezTo>
                <a:cubicBezTo>
                  <a:pt x="1371818" y="4998904"/>
                  <a:pt x="1368586" y="4981591"/>
                  <a:pt x="1331117" y="4982813"/>
                </a:cubicBezTo>
                <a:cubicBezTo>
                  <a:pt x="1275392" y="4969813"/>
                  <a:pt x="1167811" y="4963517"/>
                  <a:pt x="1094400" y="4949677"/>
                </a:cubicBezTo>
                <a:cubicBezTo>
                  <a:pt x="1032555" y="4940283"/>
                  <a:pt x="1020613" y="4926459"/>
                  <a:pt x="960420" y="4921601"/>
                </a:cubicBezTo>
                <a:cubicBezTo>
                  <a:pt x="926461" y="4913284"/>
                  <a:pt x="907935" y="4932317"/>
                  <a:pt x="890651" y="4899776"/>
                </a:cubicBezTo>
                <a:cubicBezTo>
                  <a:pt x="868932" y="4886871"/>
                  <a:pt x="828943" y="4886321"/>
                  <a:pt x="792786" y="4879490"/>
                </a:cubicBezTo>
                <a:cubicBezTo>
                  <a:pt x="774601" y="4877972"/>
                  <a:pt x="755410" y="4883422"/>
                  <a:pt x="715957" y="4873155"/>
                </a:cubicBezTo>
                <a:cubicBezTo>
                  <a:pt x="685950" y="4865367"/>
                  <a:pt x="651097" y="4849744"/>
                  <a:pt x="647625" y="4870967"/>
                </a:cubicBezTo>
                <a:cubicBezTo>
                  <a:pt x="617175" y="4843306"/>
                  <a:pt x="628363" y="4862320"/>
                  <a:pt x="588833" y="4861867"/>
                </a:cubicBezTo>
                <a:cubicBezTo>
                  <a:pt x="485840" y="4832827"/>
                  <a:pt x="444489" y="4851587"/>
                  <a:pt x="366769" y="4836563"/>
                </a:cubicBezTo>
                <a:cubicBezTo>
                  <a:pt x="347086" y="4818158"/>
                  <a:pt x="343282" y="4863016"/>
                  <a:pt x="293285" y="4819988"/>
                </a:cubicBezTo>
                <a:cubicBezTo>
                  <a:pt x="289569" y="4822136"/>
                  <a:pt x="267030" y="4799681"/>
                  <a:pt x="251789" y="4793960"/>
                </a:cubicBezTo>
                <a:cubicBezTo>
                  <a:pt x="236548" y="4788239"/>
                  <a:pt x="215411" y="4786648"/>
                  <a:pt x="201835" y="4785664"/>
                </a:cubicBezTo>
                <a:cubicBezTo>
                  <a:pt x="188258" y="4784679"/>
                  <a:pt x="186209" y="4788050"/>
                  <a:pt x="170329" y="4788050"/>
                </a:cubicBezTo>
                <a:cubicBezTo>
                  <a:pt x="154448" y="4788050"/>
                  <a:pt x="132774" y="4775085"/>
                  <a:pt x="103478" y="4797957"/>
                </a:cubicBezTo>
                <a:cubicBezTo>
                  <a:pt x="89551" y="4796239"/>
                  <a:pt x="97852" y="4783571"/>
                  <a:pt x="86767" y="4777747"/>
                </a:cubicBezTo>
                <a:cubicBezTo>
                  <a:pt x="81225" y="4774835"/>
                  <a:pt x="72809" y="4772046"/>
                  <a:pt x="63762" y="4769537"/>
                </a:cubicBezTo>
                <a:lnTo>
                  <a:pt x="37001" y="4763022"/>
                </a:lnTo>
                <a:lnTo>
                  <a:pt x="37482" y="4761597"/>
                </a:lnTo>
                <a:cubicBezTo>
                  <a:pt x="35277" y="4760236"/>
                  <a:pt x="31697" y="4759001"/>
                  <a:pt x="30394" y="4758901"/>
                </a:cubicBezTo>
                <a:cubicBezTo>
                  <a:pt x="29091" y="4758801"/>
                  <a:pt x="30066" y="4759837"/>
                  <a:pt x="36971" y="4763015"/>
                </a:cubicBezTo>
                <a:lnTo>
                  <a:pt x="37001" y="4763022"/>
                </a:lnTo>
                <a:lnTo>
                  <a:pt x="36315" y="4765055"/>
                </a:lnTo>
                <a:cubicBezTo>
                  <a:pt x="32115" y="4765663"/>
                  <a:pt x="22886" y="4765389"/>
                  <a:pt x="4975" y="4763227"/>
                </a:cubicBezTo>
                <a:lnTo>
                  <a:pt x="0" y="4762420"/>
                </a:lnTo>
                <a:close/>
              </a:path>
            </a:pathLst>
          </a:custGeom>
        </p:spPr>
      </p:pic>
    </p:spTree>
    <p:extLst>
      <p:ext uri="{BB962C8B-B14F-4D97-AF65-F5344CB8AC3E}">
        <p14:creationId xmlns:p14="http://schemas.microsoft.com/office/powerpoint/2010/main" val="21791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Block Arc 16">
            <a:extLst>
              <a:ext uri="{FF2B5EF4-FFF2-40B4-BE49-F238E27FC236}">
                <a16:creationId xmlns:a16="http://schemas.microsoft.com/office/drawing/2014/main" id="{A83523BA-2640-486B-B3EC-0D8E891BBA43}"/>
              </a:ext>
            </a:extLst>
          </p:cNvPr>
          <p:cNvSpPr/>
          <p:nvPr/>
        </p:nvSpPr>
        <p:spPr>
          <a:xfrm>
            <a:off x="2208213" y="3802063"/>
            <a:ext cx="1516062" cy="1822450"/>
          </a:xfrm>
          <a:prstGeom prst="blockArc">
            <a:avLst>
              <a:gd name="adj1" fmla="val 10800000"/>
              <a:gd name="adj2" fmla="val 118999"/>
              <a:gd name="adj3" fmla="val 0"/>
            </a:avLst>
          </a:prstGeom>
          <a:solidFill>
            <a:srgbClr val="C0504D"/>
          </a:solidFill>
          <a:ln w="25400" cap="flat" cmpd="sng" algn="ctr">
            <a:solidFill>
              <a:srgbClr val="EB5662"/>
            </a:solidFill>
            <a:prstDash val="sysDot"/>
          </a:ln>
          <a:effectLst/>
        </p:spPr>
        <p:txBody>
          <a:bodyPr anchor="ctr"/>
          <a:lstStyle/>
          <a:p>
            <a:pPr algn="ctr" defTabSz="457200">
              <a:defRPr/>
            </a:pPr>
            <a:endParaRPr lang="en-GB" sz="1800" kern="0">
              <a:solidFill>
                <a:prstClr val="black"/>
              </a:solidFill>
              <a:latin typeface="Calibri"/>
              <a:ea typeface="ＭＳ Ｐゴシック" panose="020B0600070205080204" pitchFamily="34" charset="-128"/>
            </a:endParaRPr>
          </a:p>
        </p:txBody>
      </p:sp>
      <p:sp>
        <p:nvSpPr>
          <p:cNvPr id="14339" name="Title 1">
            <a:extLst>
              <a:ext uri="{FF2B5EF4-FFF2-40B4-BE49-F238E27FC236}">
                <a16:creationId xmlns:a16="http://schemas.microsoft.com/office/drawing/2014/main" id="{494D38F0-E6E3-457C-8030-3A651F6C9907}"/>
              </a:ext>
            </a:extLst>
          </p:cNvPr>
          <p:cNvSpPr>
            <a:spLocks noGrp="1"/>
          </p:cNvSpPr>
          <p:nvPr>
            <p:ph type="title"/>
          </p:nvPr>
        </p:nvSpPr>
        <p:spPr>
          <a:xfrm>
            <a:off x="488272" y="442913"/>
            <a:ext cx="6833278" cy="1382712"/>
          </a:xfrm>
        </p:spPr>
        <p:txBody>
          <a:bodyPr/>
          <a:lstStyle/>
          <a:p>
            <a:pPr eaLnBrk="1" hangingPunct="1"/>
            <a:r>
              <a:rPr lang="en-US" altLang="en-US" b="1">
                <a:solidFill>
                  <a:srgbClr val="EB5662"/>
                </a:solidFill>
                <a:latin typeface="Lato Black"/>
                <a:ea typeface="Lato Bold"/>
              </a:rPr>
              <a:t>One Route</a:t>
            </a:r>
            <a:br>
              <a:rPr lang="en-US" altLang="en-US" b="1">
                <a:solidFill>
                  <a:srgbClr val="EB5662"/>
                </a:solidFill>
                <a:latin typeface="Lato Black"/>
                <a:ea typeface="Lato Bold"/>
              </a:rPr>
            </a:br>
            <a:r>
              <a:rPr lang="en-US" altLang="en-US" b="1">
                <a:solidFill>
                  <a:srgbClr val="EB5662"/>
                </a:solidFill>
                <a:latin typeface="Lato Black"/>
                <a:ea typeface="Lato Bold"/>
              </a:rPr>
              <a:t>(less than half)</a:t>
            </a:r>
          </a:p>
        </p:txBody>
      </p:sp>
      <p:cxnSp>
        <p:nvCxnSpPr>
          <p:cNvPr id="14340" name="Straight Connector 3">
            <a:extLst>
              <a:ext uri="{FF2B5EF4-FFF2-40B4-BE49-F238E27FC236}">
                <a16:creationId xmlns:a16="http://schemas.microsoft.com/office/drawing/2014/main" id="{C25265BE-BEC1-4974-8D6B-CD67AAD7271E}"/>
              </a:ext>
            </a:extLst>
          </p:cNvPr>
          <p:cNvCxnSpPr>
            <a:cxnSpLocks noChangeShapeType="1"/>
          </p:cNvCxnSpPr>
          <p:nvPr/>
        </p:nvCxnSpPr>
        <p:spPr bwMode="auto">
          <a:xfrm flipH="1">
            <a:off x="547688" y="4657725"/>
            <a:ext cx="4964112" cy="0"/>
          </a:xfrm>
          <a:prstGeom prst="line">
            <a:avLst/>
          </a:prstGeom>
          <a:noFill/>
          <a:ln w="57150" algn="ctr">
            <a:solidFill>
              <a:srgbClr val="A6C953"/>
            </a:solidFill>
            <a:round/>
            <a:headEnd/>
            <a:tailEnd/>
          </a:ln>
          <a:extLst>
            <a:ext uri="{909E8E84-426E-40DD-AFC4-6F175D3DCCD1}">
              <a14:hiddenFill xmlns:a14="http://schemas.microsoft.com/office/drawing/2010/main">
                <a:noFill/>
              </a14:hiddenFill>
            </a:ext>
          </a:extLst>
        </p:spPr>
      </p:cxnSp>
      <p:sp>
        <p:nvSpPr>
          <p:cNvPr id="9" name="Oval 8">
            <a:extLst>
              <a:ext uri="{FF2B5EF4-FFF2-40B4-BE49-F238E27FC236}">
                <a16:creationId xmlns:a16="http://schemas.microsoft.com/office/drawing/2014/main" id="{5A2A320B-5D26-4C61-BA36-AB2CF37DBA17}"/>
              </a:ext>
            </a:extLst>
          </p:cNvPr>
          <p:cNvSpPr/>
          <p:nvPr/>
        </p:nvSpPr>
        <p:spPr>
          <a:xfrm>
            <a:off x="5526088" y="4262438"/>
            <a:ext cx="950912" cy="950912"/>
          </a:xfrm>
          <a:prstGeom prst="ellipse">
            <a:avLst/>
          </a:prstGeom>
          <a:noFill/>
          <a:ln w="38100" cap="flat" cmpd="sng" algn="ctr">
            <a:solidFill>
              <a:srgbClr val="A6C953"/>
            </a:solidFill>
            <a:prstDash val="solid"/>
          </a:ln>
          <a:effectLst/>
        </p:spPr>
        <p:txBody>
          <a:bodyPr anchor="ctr"/>
          <a:lstStyle/>
          <a:p>
            <a:pPr algn="ctr" defTabSz="457200">
              <a:defRPr/>
            </a:pPr>
            <a:endParaRPr lang="en-GB" sz="1800" kern="0">
              <a:solidFill>
                <a:prstClr val="white"/>
              </a:solidFill>
              <a:latin typeface="Calibri"/>
              <a:ea typeface="ＭＳ Ｐゴシック" panose="020B0600070205080204" pitchFamily="34" charset="-128"/>
            </a:endParaRPr>
          </a:p>
        </p:txBody>
      </p:sp>
      <p:cxnSp>
        <p:nvCxnSpPr>
          <p:cNvPr id="14342" name="Straight Connector 5">
            <a:extLst>
              <a:ext uri="{FF2B5EF4-FFF2-40B4-BE49-F238E27FC236}">
                <a16:creationId xmlns:a16="http://schemas.microsoft.com/office/drawing/2014/main" id="{751DC631-2F66-4503-9BA8-1060065D1DAE}"/>
              </a:ext>
            </a:extLst>
          </p:cNvPr>
          <p:cNvCxnSpPr>
            <a:cxnSpLocks noChangeShapeType="1"/>
          </p:cNvCxnSpPr>
          <p:nvPr/>
        </p:nvCxnSpPr>
        <p:spPr bwMode="auto">
          <a:xfrm>
            <a:off x="1719263" y="4329113"/>
            <a:ext cx="0" cy="328612"/>
          </a:xfrm>
          <a:prstGeom prst="line">
            <a:avLst/>
          </a:prstGeom>
          <a:noFill/>
          <a:ln w="57150" algn="ctr">
            <a:solidFill>
              <a:srgbClr val="A6C953"/>
            </a:solidFill>
            <a:round/>
            <a:headEnd/>
            <a:tailEnd/>
          </a:ln>
          <a:extLst>
            <a:ext uri="{909E8E84-426E-40DD-AFC4-6F175D3DCCD1}">
              <a14:hiddenFill xmlns:a14="http://schemas.microsoft.com/office/drawing/2010/main">
                <a:noFill/>
              </a14:hiddenFill>
            </a:ext>
          </a:extLst>
        </p:spPr>
      </p:cxnSp>
      <p:cxnSp>
        <p:nvCxnSpPr>
          <p:cNvPr id="14343" name="Straight Connector 6">
            <a:extLst>
              <a:ext uri="{FF2B5EF4-FFF2-40B4-BE49-F238E27FC236}">
                <a16:creationId xmlns:a16="http://schemas.microsoft.com/office/drawing/2014/main" id="{2BD7FB5E-911F-4714-B156-44985889B708}"/>
              </a:ext>
            </a:extLst>
          </p:cNvPr>
          <p:cNvCxnSpPr>
            <a:cxnSpLocks noChangeShapeType="1"/>
          </p:cNvCxnSpPr>
          <p:nvPr/>
        </p:nvCxnSpPr>
        <p:spPr bwMode="auto">
          <a:xfrm>
            <a:off x="4149725" y="4329115"/>
            <a:ext cx="0" cy="357187"/>
          </a:xfrm>
          <a:prstGeom prst="line">
            <a:avLst/>
          </a:prstGeom>
          <a:noFill/>
          <a:ln w="57150" algn="ctr">
            <a:solidFill>
              <a:srgbClr val="A6C953"/>
            </a:solidFill>
            <a:round/>
            <a:headEnd/>
            <a:tailEnd/>
          </a:ln>
          <a:extLst>
            <a:ext uri="{909E8E84-426E-40DD-AFC4-6F175D3DCCD1}">
              <a14:hiddenFill xmlns:a14="http://schemas.microsoft.com/office/drawing/2010/main">
                <a:noFill/>
              </a14:hiddenFill>
            </a:ext>
          </a:extLst>
        </p:spPr>
      </p:cxnSp>
      <p:cxnSp>
        <p:nvCxnSpPr>
          <p:cNvPr id="14344" name="Straight Connector 7">
            <a:extLst>
              <a:ext uri="{FF2B5EF4-FFF2-40B4-BE49-F238E27FC236}">
                <a16:creationId xmlns:a16="http://schemas.microsoft.com/office/drawing/2014/main" id="{33DAC89C-6DCF-4B91-B6F4-3E4D5A5593EB}"/>
              </a:ext>
            </a:extLst>
          </p:cNvPr>
          <p:cNvCxnSpPr>
            <a:cxnSpLocks noChangeShapeType="1"/>
          </p:cNvCxnSpPr>
          <p:nvPr/>
        </p:nvCxnSpPr>
        <p:spPr bwMode="auto">
          <a:xfrm>
            <a:off x="2960688" y="4329113"/>
            <a:ext cx="0" cy="328612"/>
          </a:xfrm>
          <a:prstGeom prst="line">
            <a:avLst/>
          </a:prstGeom>
          <a:noFill/>
          <a:ln w="57150" algn="ctr">
            <a:solidFill>
              <a:srgbClr val="A6C953"/>
            </a:solidFill>
            <a:round/>
            <a:headEnd/>
            <a:tailEnd/>
          </a:ln>
          <a:extLst>
            <a:ext uri="{909E8E84-426E-40DD-AFC4-6F175D3DCCD1}">
              <a14:hiddenFill xmlns:a14="http://schemas.microsoft.com/office/drawing/2010/main">
                <a:noFill/>
              </a14:hiddenFill>
            </a:ext>
          </a:extLst>
        </p:spPr>
      </p:cxnSp>
      <p:sp>
        <p:nvSpPr>
          <p:cNvPr id="13" name="Oval 12">
            <a:extLst>
              <a:ext uri="{FF2B5EF4-FFF2-40B4-BE49-F238E27FC236}">
                <a16:creationId xmlns:a16="http://schemas.microsoft.com/office/drawing/2014/main" id="{B6C07C95-230D-48E4-9996-8E7C7A290EA8}"/>
              </a:ext>
            </a:extLst>
          </p:cNvPr>
          <p:cNvSpPr/>
          <p:nvPr/>
        </p:nvSpPr>
        <p:spPr>
          <a:xfrm>
            <a:off x="4002090" y="4589463"/>
            <a:ext cx="293687" cy="311150"/>
          </a:xfrm>
          <a:prstGeom prst="ellipse">
            <a:avLst/>
          </a:prstGeom>
          <a:solidFill>
            <a:sysClr val="window" lastClr="FFFFFF"/>
          </a:solidFill>
          <a:ln w="38100" cap="flat" cmpd="sng" algn="ctr">
            <a:solidFill>
              <a:srgbClr val="A6C953"/>
            </a:solidFill>
            <a:prstDash val="solid"/>
          </a:ln>
          <a:effectLst/>
        </p:spPr>
        <p:txBody>
          <a:bodyPr anchor="ctr"/>
          <a:lstStyle/>
          <a:p>
            <a:pPr algn="ctr" defTabSz="457200">
              <a:defRPr/>
            </a:pPr>
            <a:endParaRPr lang="en-GB" sz="1800" kern="0">
              <a:solidFill>
                <a:prstClr val="white"/>
              </a:solidFill>
              <a:latin typeface="Calibri"/>
              <a:ea typeface="ＭＳ Ｐゴシック" panose="020B0600070205080204" pitchFamily="34" charset="-128"/>
            </a:endParaRPr>
          </a:p>
        </p:txBody>
      </p:sp>
      <p:sp>
        <p:nvSpPr>
          <p:cNvPr id="14" name="Oval 13">
            <a:extLst>
              <a:ext uri="{FF2B5EF4-FFF2-40B4-BE49-F238E27FC236}">
                <a16:creationId xmlns:a16="http://schemas.microsoft.com/office/drawing/2014/main" id="{45A80C33-300E-476B-B419-B3092A2CBD50}"/>
              </a:ext>
            </a:extLst>
          </p:cNvPr>
          <p:cNvSpPr/>
          <p:nvPr/>
        </p:nvSpPr>
        <p:spPr>
          <a:xfrm>
            <a:off x="2813052" y="4589463"/>
            <a:ext cx="295275" cy="311150"/>
          </a:xfrm>
          <a:prstGeom prst="ellipse">
            <a:avLst/>
          </a:prstGeom>
          <a:solidFill>
            <a:sysClr val="window" lastClr="FFFFFF"/>
          </a:solidFill>
          <a:ln w="38100" cap="flat" cmpd="sng" algn="ctr">
            <a:solidFill>
              <a:srgbClr val="A6C953"/>
            </a:solidFill>
            <a:prstDash val="solid"/>
          </a:ln>
          <a:effectLst/>
        </p:spPr>
        <p:txBody>
          <a:bodyPr anchor="ctr"/>
          <a:lstStyle/>
          <a:p>
            <a:pPr algn="ctr" defTabSz="457200">
              <a:defRPr/>
            </a:pPr>
            <a:endParaRPr lang="en-GB" sz="1800" kern="0">
              <a:solidFill>
                <a:prstClr val="white"/>
              </a:solidFill>
              <a:latin typeface="Calibri"/>
              <a:ea typeface="ＭＳ Ｐゴシック" panose="020B0600070205080204" pitchFamily="34" charset="-128"/>
            </a:endParaRPr>
          </a:p>
        </p:txBody>
      </p:sp>
      <p:sp>
        <p:nvSpPr>
          <p:cNvPr id="15" name="Oval 14">
            <a:extLst>
              <a:ext uri="{FF2B5EF4-FFF2-40B4-BE49-F238E27FC236}">
                <a16:creationId xmlns:a16="http://schemas.microsoft.com/office/drawing/2014/main" id="{3C7830A3-EDC0-4930-8BE6-C9E2DF75AFDC}"/>
              </a:ext>
            </a:extLst>
          </p:cNvPr>
          <p:cNvSpPr/>
          <p:nvPr/>
        </p:nvSpPr>
        <p:spPr>
          <a:xfrm>
            <a:off x="1574800" y="4592638"/>
            <a:ext cx="293688" cy="309562"/>
          </a:xfrm>
          <a:prstGeom prst="ellipse">
            <a:avLst/>
          </a:prstGeom>
          <a:solidFill>
            <a:sysClr val="window" lastClr="FFFFFF"/>
          </a:solidFill>
          <a:ln w="38100" cap="flat" cmpd="sng" algn="ctr">
            <a:solidFill>
              <a:srgbClr val="A6C953"/>
            </a:solidFill>
            <a:prstDash val="solid"/>
          </a:ln>
          <a:effectLst/>
        </p:spPr>
        <p:txBody>
          <a:bodyPr anchor="ctr"/>
          <a:lstStyle/>
          <a:p>
            <a:pPr algn="ctr" defTabSz="457200">
              <a:defRPr/>
            </a:pPr>
            <a:endParaRPr lang="en-GB" sz="1800" kern="0">
              <a:solidFill>
                <a:prstClr val="white"/>
              </a:solidFill>
              <a:latin typeface="Calibri"/>
              <a:ea typeface="ＭＳ Ｐゴシック" panose="020B0600070205080204" pitchFamily="34" charset="-128"/>
            </a:endParaRPr>
          </a:p>
        </p:txBody>
      </p:sp>
      <p:sp>
        <p:nvSpPr>
          <p:cNvPr id="14348" name="TextBox 19">
            <a:extLst>
              <a:ext uri="{FF2B5EF4-FFF2-40B4-BE49-F238E27FC236}">
                <a16:creationId xmlns:a16="http://schemas.microsoft.com/office/drawing/2014/main" id="{61D233E0-0F0C-4E60-9C24-1F3CA0425614}"/>
              </a:ext>
            </a:extLst>
          </p:cNvPr>
          <p:cNvSpPr txBox="1">
            <a:spLocks noChangeArrowheads="1"/>
          </p:cNvSpPr>
          <p:nvPr/>
        </p:nvSpPr>
        <p:spPr bwMode="auto">
          <a:xfrm>
            <a:off x="5391738" y="5317848"/>
            <a:ext cx="13525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en-US" sz="1800" b="1">
                <a:solidFill>
                  <a:srgbClr val="FFFFFF"/>
                </a:solidFill>
                <a:latin typeface="Lato Black"/>
              </a:rPr>
              <a:t>University</a:t>
            </a:r>
          </a:p>
        </p:txBody>
      </p:sp>
      <p:sp>
        <p:nvSpPr>
          <p:cNvPr id="18" name="Oval 17">
            <a:extLst>
              <a:ext uri="{FF2B5EF4-FFF2-40B4-BE49-F238E27FC236}">
                <a16:creationId xmlns:a16="http://schemas.microsoft.com/office/drawing/2014/main" id="{D21E3041-463F-4C86-8ABE-DF71F479FF44}"/>
              </a:ext>
            </a:extLst>
          </p:cNvPr>
          <p:cNvSpPr/>
          <p:nvPr/>
        </p:nvSpPr>
        <p:spPr>
          <a:xfrm>
            <a:off x="7321550" y="2471740"/>
            <a:ext cx="935038" cy="936625"/>
          </a:xfrm>
          <a:prstGeom prst="ellipse">
            <a:avLst/>
          </a:prstGeom>
          <a:noFill/>
          <a:ln w="38100" cap="flat" cmpd="sng" algn="ctr">
            <a:solidFill>
              <a:srgbClr val="10A9EA"/>
            </a:solidFill>
            <a:prstDash val="solid"/>
          </a:ln>
          <a:effectLst/>
        </p:spPr>
        <p:txBody>
          <a:bodyPr anchor="ctr"/>
          <a:lstStyle/>
          <a:p>
            <a:pPr algn="ctr" defTabSz="457200">
              <a:defRPr/>
            </a:pPr>
            <a:endParaRPr lang="en-GB" sz="1800" kern="0">
              <a:solidFill>
                <a:prstClr val="white"/>
              </a:solidFill>
              <a:latin typeface="Calibri"/>
              <a:ea typeface="ＭＳ Ｐゴシック" panose="020B0600070205080204" pitchFamily="34" charset="-128"/>
            </a:endParaRPr>
          </a:p>
        </p:txBody>
      </p:sp>
      <p:sp>
        <p:nvSpPr>
          <p:cNvPr id="14350" name="TextBox 35">
            <a:extLst>
              <a:ext uri="{FF2B5EF4-FFF2-40B4-BE49-F238E27FC236}">
                <a16:creationId xmlns:a16="http://schemas.microsoft.com/office/drawing/2014/main" id="{39C3D39F-0597-4327-B238-FAEC3A14B3B2}"/>
              </a:ext>
            </a:extLst>
          </p:cNvPr>
          <p:cNvSpPr txBox="1">
            <a:spLocks noChangeArrowheads="1"/>
          </p:cNvSpPr>
          <p:nvPr/>
        </p:nvSpPr>
        <p:spPr bwMode="auto">
          <a:xfrm>
            <a:off x="7321550" y="3538479"/>
            <a:ext cx="17324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en-US" sz="1800" b="1">
                <a:solidFill>
                  <a:srgbClr val="FFFFFF"/>
                </a:solidFill>
                <a:latin typeface="Lato Black"/>
              </a:rPr>
              <a:t>Employment</a:t>
            </a:r>
          </a:p>
        </p:txBody>
      </p:sp>
      <p:cxnSp>
        <p:nvCxnSpPr>
          <p:cNvPr id="14351" name="Straight Connector 37">
            <a:extLst>
              <a:ext uri="{FF2B5EF4-FFF2-40B4-BE49-F238E27FC236}">
                <a16:creationId xmlns:a16="http://schemas.microsoft.com/office/drawing/2014/main" id="{B3009953-E2B8-447B-8194-78220A16B946}"/>
              </a:ext>
            </a:extLst>
          </p:cNvPr>
          <p:cNvCxnSpPr>
            <a:cxnSpLocks noChangeShapeType="1"/>
            <a:stCxn id="9" idx="7"/>
            <a:endCxn id="18" idx="3"/>
          </p:cNvCxnSpPr>
          <p:nvPr/>
        </p:nvCxnSpPr>
        <p:spPr bwMode="auto">
          <a:xfrm flipV="1">
            <a:off x="6337302" y="3271838"/>
            <a:ext cx="1120775" cy="1130300"/>
          </a:xfrm>
          <a:prstGeom prst="line">
            <a:avLst/>
          </a:prstGeom>
          <a:noFill/>
          <a:ln w="38100" algn="ctr">
            <a:solidFill>
              <a:srgbClr val="10A9EA"/>
            </a:solidFill>
            <a:prstDash val="sysDash"/>
            <a:round/>
            <a:headEnd/>
            <a:tailEnd type="arrow" w="med" len="med"/>
          </a:ln>
          <a:extLst>
            <a:ext uri="{909E8E84-426E-40DD-AFC4-6F175D3DCCD1}">
              <a14:hiddenFill xmlns:a14="http://schemas.microsoft.com/office/drawing/2010/main">
                <a:noFill/>
              </a14:hiddenFill>
            </a:ext>
          </a:extLst>
        </p:spPr>
      </p:cxnSp>
      <p:sp>
        <p:nvSpPr>
          <p:cNvPr id="21" name="TextBox 20">
            <a:extLst>
              <a:ext uri="{FF2B5EF4-FFF2-40B4-BE49-F238E27FC236}">
                <a16:creationId xmlns:a16="http://schemas.microsoft.com/office/drawing/2014/main" id="{1031F72D-D080-4192-ACA5-2AB738EF2A03}"/>
              </a:ext>
            </a:extLst>
          </p:cNvPr>
          <p:cNvSpPr txBox="1"/>
          <p:nvPr/>
        </p:nvSpPr>
        <p:spPr>
          <a:xfrm>
            <a:off x="811213" y="3802064"/>
            <a:ext cx="1339850" cy="338554"/>
          </a:xfrm>
          <a:prstGeom prst="rect">
            <a:avLst/>
          </a:prstGeom>
          <a:noFill/>
        </p:spPr>
        <p:txBody>
          <a:bodyPr wrap="square">
            <a:spAutoFit/>
          </a:bodyPr>
          <a:lstStyle/>
          <a:p>
            <a:pPr algn="ctr" defTabSz="457200">
              <a:defRPr/>
            </a:pPr>
            <a:r>
              <a:rPr lang="en-GB" sz="1600" b="1" kern="0">
                <a:solidFill>
                  <a:prstClr val="white"/>
                </a:solidFill>
                <a:latin typeface="Lato Black" panose="020F0502020204030203" pitchFamily="34" charset="77"/>
                <a:ea typeface="ＭＳ Ｐゴシック" panose="020B0600070205080204" pitchFamily="34" charset="-128"/>
              </a:rPr>
              <a:t>National 4</a:t>
            </a:r>
          </a:p>
        </p:txBody>
      </p:sp>
      <p:sp>
        <p:nvSpPr>
          <p:cNvPr id="20" name="TextBox 19">
            <a:extLst>
              <a:ext uri="{FF2B5EF4-FFF2-40B4-BE49-F238E27FC236}">
                <a16:creationId xmlns:a16="http://schemas.microsoft.com/office/drawing/2014/main" id="{B70ECC77-31DD-4040-9F03-B1D771FB1073}"/>
              </a:ext>
            </a:extLst>
          </p:cNvPr>
          <p:cNvSpPr txBox="1"/>
          <p:nvPr/>
        </p:nvSpPr>
        <p:spPr>
          <a:xfrm>
            <a:off x="2268948" y="3812375"/>
            <a:ext cx="1360487" cy="369332"/>
          </a:xfrm>
          <a:prstGeom prst="rect">
            <a:avLst/>
          </a:prstGeom>
          <a:noFill/>
        </p:spPr>
        <p:txBody>
          <a:bodyPr wrap="square">
            <a:spAutoFit/>
          </a:bodyPr>
          <a:lstStyle/>
          <a:p>
            <a:pPr algn="ctr" defTabSz="457200">
              <a:defRPr/>
            </a:pPr>
            <a:r>
              <a:rPr lang="en-GB" sz="1800" b="1" kern="0">
                <a:solidFill>
                  <a:prstClr val="white"/>
                </a:solidFill>
                <a:latin typeface="Lato Black" panose="020F0502020204030203" pitchFamily="34" charset="77"/>
                <a:ea typeface="ＭＳ Ｐゴシック" panose="020B0600070205080204" pitchFamily="34" charset="-128"/>
              </a:rPr>
              <a:t>National 5</a:t>
            </a:r>
          </a:p>
        </p:txBody>
      </p:sp>
      <p:sp>
        <p:nvSpPr>
          <p:cNvPr id="24" name="TextBox 23">
            <a:extLst>
              <a:ext uri="{FF2B5EF4-FFF2-40B4-BE49-F238E27FC236}">
                <a16:creationId xmlns:a16="http://schemas.microsoft.com/office/drawing/2014/main" id="{272BAD46-2CB6-4B08-9D7F-DF0496775E60}"/>
              </a:ext>
            </a:extLst>
          </p:cNvPr>
          <p:cNvSpPr txBox="1"/>
          <p:nvPr/>
        </p:nvSpPr>
        <p:spPr>
          <a:xfrm>
            <a:off x="3660776" y="3451820"/>
            <a:ext cx="1293809" cy="923330"/>
          </a:xfrm>
          <a:prstGeom prst="rect">
            <a:avLst/>
          </a:prstGeom>
          <a:noFill/>
        </p:spPr>
        <p:txBody>
          <a:bodyPr wrap="square">
            <a:spAutoFit/>
          </a:bodyPr>
          <a:lstStyle/>
          <a:p>
            <a:pPr algn="ctr" defTabSz="457200">
              <a:defRPr/>
            </a:pPr>
            <a:r>
              <a:rPr lang="en-GB" sz="1800" b="1" kern="0">
                <a:solidFill>
                  <a:prstClr val="white"/>
                </a:solidFill>
                <a:latin typeface="Lato Black" panose="020F0502020204030203" pitchFamily="34" charset="77"/>
                <a:ea typeface="ＭＳ Ｐゴシック" panose="020B0600070205080204" pitchFamily="34" charset="-128"/>
              </a:rPr>
              <a:t>Higher/ Advanced Higher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386" name="Straight Connector 23">
            <a:extLst>
              <a:ext uri="{FF2B5EF4-FFF2-40B4-BE49-F238E27FC236}">
                <a16:creationId xmlns:a16="http://schemas.microsoft.com/office/drawing/2014/main" id="{E78FDF97-EF7C-4469-8E05-B10CCC355564}"/>
              </a:ext>
            </a:extLst>
          </p:cNvPr>
          <p:cNvCxnSpPr>
            <a:cxnSpLocks noChangeShapeType="1"/>
            <a:stCxn id="36" idx="5"/>
          </p:cNvCxnSpPr>
          <p:nvPr/>
        </p:nvCxnSpPr>
        <p:spPr bwMode="auto">
          <a:xfrm flipH="1">
            <a:off x="2354263" y="4297363"/>
            <a:ext cx="368300" cy="912812"/>
          </a:xfrm>
          <a:prstGeom prst="line">
            <a:avLst/>
          </a:prstGeom>
          <a:noFill/>
          <a:ln w="28575" algn="ctr">
            <a:solidFill>
              <a:srgbClr val="F0815B"/>
            </a:solidFill>
            <a:prstDash val="sysDot"/>
            <a:round/>
            <a:headEnd/>
            <a:tailEnd/>
          </a:ln>
          <a:extLst>
            <a:ext uri="{909E8E84-426E-40DD-AFC4-6F175D3DCCD1}">
              <a14:hiddenFill xmlns:a14="http://schemas.microsoft.com/office/drawing/2010/main">
                <a:noFill/>
              </a14:hiddenFill>
            </a:ext>
          </a:extLst>
        </p:spPr>
      </p:cxnSp>
      <p:cxnSp>
        <p:nvCxnSpPr>
          <p:cNvPr id="16387" name="Straight Connector 36">
            <a:extLst>
              <a:ext uri="{FF2B5EF4-FFF2-40B4-BE49-F238E27FC236}">
                <a16:creationId xmlns:a16="http://schemas.microsoft.com/office/drawing/2014/main" id="{D4DD49AD-076C-4046-8647-6F9D18628C3C}"/>
              </a:ext>
            </a:extLst>
          </p:cNvPr>
          <p:cNvCxnSpPr>
            <a:cxnSpLocks noChangeShapeType="1"/>
            <a:endCxn id="48" idx="4"/>
          </p:cNvCxnSpPr>
          <p:nvPr/>
        </p:nvCxnSpPr>
        <p:spPr bwMode="auto">
          <a:xfrm flipV="1">
            <a:off x="5453065" y="2851150"/>
            <a:ext cx="2016125" cy="2935288"/>
          </a:xfrm>
          <a:prstGeom prst="line">
            <a:avLst/>
          </a:prstGeom>
          <a:noFill/>
          <a:ln w="38100" algn="ctr">
            <a:solidFill>
              <a:srgbClr val="10A9EA"/>
            </a:solidFill>
            <a:prstDash val="sysDash"/>
            <a:round/>
            <a:headEnd/>
            <a:tailEnd type="arrow" w="med" len="med"/>
          </a:ln>
          <a:extLst>
            <a:ext uri="{909E8E84-426E-40DD-AFC4-6F175D3DCCD1}">
              <a14:hiddenFill xmlns:a14="http://schemas.microsoft.com/office/drawing/2010/main">
                <a:noFill/>
              </a14:hiddenFill>
            </a:ext>
          </a:extLst>
        </p:spPr>
      </p:cxnSp>
      <p:cxnSp>
        <p:nvCxnSpPr>
          <p:cNvPr id="16388" name="Straight Connector 37">
            <a:extLst>
              <a:ext uri="{FF2B5EF4-FFF2-40B4-BE49-F238E27FC236}">
                <a16:creationId xmlns:a16="http://schemas.microsoft.com/office/drawing/2014/main" id="{36537DF1-F525-4CFE-8EA0-73B09F8389E1}"/>
              </a:ext>
            </a:extLst>
          </p:cNvPr>
          <p:cNvCxnSpPr>
            <a:cxnSpLocks noChangeShapeType="1"/>
            <a:stCxn id="25" idx="7"/>
            <a:endCxn id="48" idx="3"/>
          </p:cNvCxnSpPr>
          <p:nvPr/>
        </p:nvCxnSpPr>
        <p:spPr bwMode="auto">
          <a:xfrm flipV="1">
            <a:off x="5961065" y="2736850"/>
            <a:ext cx="1233487" cy="1181100"/>
          </a:xfrm>
          <a:prstGeom prst="line">
            <a:avLst/>
          </a:prstGeom>
          <a:noFill/>
          <a:ln w="38100" algn="ctr">
            <a:solidFill>
              <a:srgbClr val="10A9EA"/>
            </a:solidFill>
            <a:prstDash val="sysDash"/>
            <a:round/>
            <a:headEnd/>
            <a:tailEnd type="arrow" w="med" len="med"/>
          </a:ln>
          <a:extLst>
            <a:ext uri="{909E8E84-426E-40DD-AFC4-6F175D3DCCD1}">
              <a14:hiddenFill xmlns:a14="http://schemas.microsoft.com/office/drawing/2010/main">
                <a:noFill/>
              </a14:hiddenFill>
            </a:ext>
          </a:extLst>
        </p:spPr>
      </p:cxnSp>
      <p:cxnSp>
        <p:nvCxnSpPr>
          <p:cNvPr id="16389" name="Straight Connector 52">
            <a:extLst>
              <a:ext uri="{FF2B5EF4-FFF2-40B4-BE49-F238E27FC236}">
                <a16:creationId xmlns:a16="http://schemas.microsoft.com/office/drawing/2014/main" id="{5FD64048-65BB-4412-9CCE-367FD0E00E87}"/>
              </a:ext>
            </a:extLst>
          </p:cNvPr>
          <p:cNvCxnSpPr>
            <a:cxnSpLocks noChangeShapeType="1"/>
          </p:cNvCxnSpPr>
          <p:nvPr/>
        </p:nvCxnSpPr>
        <p:spPr bwMode="auto">
          <a:xfrm>
            <a:off x="5246688" y="4676775"/>
            <a:ext cx="215900" cy="109538"/>
          </a:xfrm>
          <a:prstGeom prst="line">
            <a:avLst/>
          </a:prstGeom>
          <a:noFill/>
          <a:ln w="57150" algn="ctr">
            <a:solidFill>
              <a:srgbClr val="F0815B"/>
            </a:solidFill>
            <a:round/>
            <a:headEnd/>
            <a:tailEnd/>
          </a:ln>
          <a:extLst>
            <a:ext uri="{909E8E84-426E-40DD-AFC4-6F175D3DCCD1}">
              <a14:hiddenFill xmlns:a14="http://schemas.microsoft.com/office/drawing/2010/main">
                <a:noFill/>
              </a14:hiddenFill>
            </a:ext>
          </a:extLst>
        </p:spPr>
      </p:cxnSp>
      <p:cxnSp>
        <p:nvCxnSpPr>
          <p:cNvPr id="16390" name="Straight Connector 40">
            <a:extLst>
              <a:ext uri="{FF2B5EF4-FFF2-40B4-BE49-F238E27FC236}">
                <a16:creationId xmlns:a16="http://schemas.microsoft.com/office/drawing/2014/main" id="{A7F7FD50-F742-4088-B844-664E6FF16639}"/>
              </a:ext>
            </a:extLst>
          </p:cNvPr>
          <p:cNvCxnSpPr>
            <a:cxnSpLocks noChangeShapeType="1"/>
          </p:cNvCxnSpPr>
          <p:nvPr/>
        </p:nvCxnSpPr>
        <p:spPr bwMode="auto">
          <a:xfrm flipV="1">
            <a:off x="1477963" y="2592388"/>
            <a:ext cx="677862" cy="1212850"/>
          </a:xfrm>
          <a:prstGeom prst="line">
            <a:avLst/>
          </a:prstGeom>
          <a:noFill/>
          <a:ln w="38100" algn="ctr">
            <a:solidFill>
              <a:srgbClr val="10A9EA"/>
            </a:solidFill>
            <a:prstDash val="sysDash"/>
            <a:round/>
            <a:headEnd/>
            <a:tailEnd type="arrow" w="med" len="med"/>
          </a:ln>
          <a:extLst>
            <a:ext uri="{909E8E84-426E-40DD-AFC4-6F175D3DCCD1}">
              <a14:hiddenFill xmlns:a14="http://schemas.microsoft.com/office/drawing/2010/main">
                <a:noFill/>
              </a14:hiddenFill>
            </a:ext>
          </a:extLst>
        </p:spPr>
      </p:cxnSp>
      <p:cxnSp>
        <p:nvCxnSpPr>
          <p:cNvPr id="16391" name="Straight Connector 43">
            <a:extLst>
              <a:ext uri="{FF2B5EF4-FFF2-40B4-BE49-F238E27FC236}">
                <a16:creationId xmlns:a16="http://schemas.microsoft.com/office/drawing/2014/main" id="{52665343-0001-49AF-A140-54208D397366}"/>
              </a:ext>
            </a:extLst>
          </p:cNvPr>
          <p:cNvCxnSpPr>
            <a:cxnSpLocks noChangeShapeType="1"/>
          </p:cNvCxnSpPr>
          <p:nvPr/>
        </p:nvCxnSpPr>
        <p:spPr bwMode="auto">
          <a:xfrm flipV="1">
            <a:off x="2620963" y="2640013"/>
            <a:ext cx="544512" cy="1149350"/>
          </a:xfrm>
          <a:prstGeom prst="line">
            <a:avLst/>
          </a:prstGeom>
          <a:noFill/>
          <a:ln w="38100" algn="ctr">
            <a:solidFill>
              <a:srgbClr val="10A9EA"/>
            </a:solidFill>
            <a:prstDash val="sysDash"/>
            <a:round/>
            <a:headEnd/>
            <a:tailEnd type="arrow" w="med" len="med"/>
          </a:ln>
          <a:extLst>
            <a:ext uri="{909E8E84-426E-40DD-AFC4-6F175D3DCCD1}">
              <a14:hiddenFill xmlns:a14="http://schemas.microsoft.com/office/drawing/2010/main">
                <a:noFill/>
              </a14:hiddenFill>
            </a:ext>
          </a:extLst>
        </p:spPr>
      </p:cxnSp>
      <p:cxnSp>
        <p:nvCxnSpPr>
          <p:cNvPr id="16392" name="Straight Connector 46">
            <a:extLst>
              <a:ext uri="{FF2B5EF4-FFF2-40B4-BE49-F238E27FC236}">
                <a16:creationId xmlns:a16="http://schemas.microsoft.com/office/drawing/2014/main" id="{003B734E-7456-4F22-889C-D3ECBB8639AB}"/>
              </a:ext>
            </a:extLst>
          </p:cNvPr>
          <p:cNvCxnSpPr>
            <a:cxnSpLocks noChangeShapeType="1"/>
          </p:cNvCxnSpPr>
          <p:nvPr/>
        </p:nvCxnSpPr>
        <p:spPr bwMode="auto">
          <a:xfrm flipV="1">
            <a:off x="3686177" y="2649540"/>
            <a:ext cx="569913" cy="1139825"/>
          </a:xfrm>
          <a:prstGeom prst="line">
            <a:avLst/>
          </a:prstGeom>
          <a:noFill/>
          <a:ln w="38100" algn="ctr">
            <a:solidFill>
              <a:srgbClr val="10A9EA"/>
            </a:solidFill>
            <a:prstDash val="sysDash"/>
            <a:round/>
            <a:headEnd/>
            <a:tailEnd type="arrow" w="med" len="med"/>
          </a:ln>
          <a:extLst>
            <a:ext uri="{909E8E84-426E-40DD-AFC4-6F175D3DCCD1}">
              <a14:hiddenFill xmlns:a14="http://schemas.microsoft.com/office/drawing/2010/main">
                <a:noFill/>
              </a14:hiddenFill>
            </a:ext>
          </a:extLst>
        </p:spPr>
      </p:cxnSp>
      <p:sp>
        <p:nvSpPr>
          <p:cNvPr id="45" name="Block Arc 44">
            <a:extLst>
              <a:ext uri="{FF2B5EF4-FFF2-40B4-BE49-F238E27FC236}">
                <a16:creationId xmlns:a16="http://schemas.microsoft.com/office/drawing/2014/main" id="{52EAE3D8-23BD-413D-89F3-B25E31B09574}"/>
              </a:ext>
            </a:extLst>
          </p:cNvPr>
          <p:cNvSpPr/>
          <p:nvPr/>
        </p:nvSpPr>
        <p:spPr>
          <a:xfrm>
            <a:off x="2974977" y="3232150"/>
            <a:ext cx="1516063" cy="1824038"/>
          </a:xfrm>
          <a:prstGeom prst="blockArc">
            <a:avLst>
              <a:gd name="adj1" fmla="val 10800000"/>
              <a:gd name="adj2" fmla="val 118999"/>
              <a:gd name="adj3" fmla="val 0"/>
            </a:avLst>
          </a:prstGeom>
          <a:solidFill>
            <a:srgbClr val="C0504D"/>
          </a:solidFill>
          <a:ln w="25400" cap="flat" cmpd="sng" algn="ctr">
            <a:solidFill>
              <a:srgbClr val="EB5662"/>
            </a:solidFill>
            <a:prstDash val="sysDot"/>
          </a:ln>
          <a:effectLst/>
        </p:spPr>
        <p:txBody>
          <a:bodyPr anchor="ctr"/>
          <a:lstStyle/>
          <a:p>
            <a:pPr algn="ctr" defTabSz="457200">
              <a:defRPr/>
            </a:pPr>
            <a:endParaRPr lang="en-GB" sz="1800" kern="0">
              <a:solidFill>
                <a:prstClr val="black"/>
              </a:solidFill>
              <a:latin typeface="Calibri"/>
              <a:ea typeface="ＭＳ Ｐゴシック" panose="020B0600070205080204" pitchFamily="34" charset="-128"/>
            </a:endParaRPr>
          </a:p>
        </p:txBody>
      </p:sp>
      <p:sp>
        <p:nvSpPr>
          <p:cNvPr id="46" name="Block Arc 45">
            <a:extLst>
              <a:ext uri="{FF2B5EF4-FFF2-40B4-BE49-F238E27FC236}">
                <a16:creationId xmlns:a16="http://schemas.microsoft.com/office/drawing/2014/main" id="{D6DBF033-2BB0-47D7-BD10-F4F5F34CB286}"/>
              </a:ext>
            </a:extLst>
          </p:cNvPr>
          <p:cNvSpPr/>
          <p:nvPr/>
        </p:nvSpPr>
        <p:spPr>
          <a:xfrm>
            <a:off x="1966913" y="3206750"/>
            <a:ext cx="1516062" cy="1822450"/>
          </a:xfrm>
          <a:prstGeom prst="blockArc">
            <a:avLst>
              <a:gd name="adj1" fmla="val 10800000"/>
              <a:gd name="adj2" fmla="val 118999"/>
              <a:gd name="adj3" fmla="val 0"/>
            </a:avLst>
          </a:prstGeom>
          <a:solidFill>
            <a:srgbClr val="C0504D"/>
          </a:solidFill>
          <a:ln w="25400" cap="flat" cmpd="sng" algn="ctr">
            <a:solidFill>
              <a:srgbClr val="886BAC"/>
            </a:solidFill>
            <a:prstDash val="sysDot"/>
          </a:ln>
          <a:effectLst/>
        </p:spPr>
        <p:txBody>
          <a:bodyPr anchor="ctr"/>
          <a:lstStyle/>
          <a:p>
            <a:pPr algn="ctr" defTabSz="457200">
              <a:defRPr/>
            </a:pPr>
            <a:endParaRPr lang="en-GB" sz="1800" kern="0">
              <a:solidFill>
                <a:prstClr val="black"/>
              </a:solidFill>
              <a:latin typeface="Calibri"/>
              <a:ea typeface="ＭＳ Ｐゴシック" panose="020B0600070205080204" pitchFamily="34" charset="-128"/>
            </a:endParaRPr>
          </a:p>
        </p:txBody>
      </p:sp>
      <p:sp>
        <p:nvSpPr>
          <p:cNvPr id="47" name="Block Arc 46">
            <a:extLst>
              <a:ext uri="{FF2B5EF4-FFF2-40B4-BE49-F238E27FC236}">
                <a16:creationId xmlns:a16="http://schemas.microsoft.com/office/drawing/2014/main" id="{D1DD4279-B363-4BB0-A4C3-346B44376C76}"/>
              </a:ext>
            </a:extLst>
          </p:cNvPr>
          <p:cNvSpPr/>
          <p:nvPr/>
        </p:nvSpPr>
        <p:spPr>
          <a:xfrm>
            <a:off x="738188" y="3232150"/>
            <a:ext cx="1516062" cy="1824038"/>
          </a:xfrm>
          <a:prstGeom prst="blockArc">
            <a:avLst>
              <a:gd name="adj1" fmla="val 10800000"/>
              <a:gd name="adj2" fmla="val 118999"/>
              <a:gd name="adj3" fmla="val 0"/>
            </a:avLst>
          </a:prstGeom>
          <a:solidFill>
            <a:srgbClr val="C0504D"/>
          </a:solidFill>
          <a:ln w="25400" cap="flat" cmpd="sng" algn="ctr">
            <a:solidFill>
              <a:srgbClr val="EB5662"/>
            </a:solidFill>
            <a:prstDash val="sysDot"/>
          </a:ln>
          <a:effectLst/>
        </p:spPr>
        <p:txBody>
          <a:bodyPr anchor="ctr"/>
          <a:lstStyle/>
          <a:p>
            <a:pPr algn="ctr" defTabSz="457200">
              <a:defRPr/>
            </a:pPr>
            <a:endParaRPr lang="en-GB" sz="1800" kern="0">
              <a:solidFill>
                <a:prstClr val="black"/>
              </a:solidFill>
              <a:latin typeface="Calibri"/>
              <a:ea typeface="ＭＳ Ｐゴシック" panose="020B0600070205080204" pitchFamily="34" charset="-128"/>
            </a:endParaRPr>
          </a:p>
        </p:txBody>
      </p:sp>
      <p:sp>
        <p:nvSpPr>
          <p:cNvPr id="16396" name="Title 1">
            <a:extLst>
              <a:ext uri="{FF2B5EF4-FFF2-40B4-BE49-F238E27FC236}">
                <a16:creationId xmlns:a16="http://schemas.microsoft.com/office/drawing/2014/main" id="{C79B9640-F1B9-4B92-81FD-F0464ADEA30A}"/>
              </a:ext>
            </a:extLst>
          </p:cNvPr>
          <p:cNvSpPr>
            <a:spLocks noGrp="1"/>
          </p:cNvSpPr>
          <p:nvPr>
            <p:ph type="title"/>
          </p:nvPr>
        </p:nvSpPr>
        <p:spPr>
          <a:xfrm>
            <a:off x="439738" y="338138"/>
            <a:ext cx="6407150" cy="1382712"/>
          </a:xfrm>
        </p:spPr>
        <p:txBody>
          <a:bodyPr/>
          <a:lstStyle/>
          <a:p>
            <a:pPr eaLnBrk="1" hangingPunct="1"/>
            <a:r>
              <a:rPr lang="en-US" altLang="en-US" b="1">
                <a:solidFill>
                  <a:srgbClr val="EB5662"/>
                </a:solidFill>
                <a:latin typeface="Lato Black"/>
                <a:ea typeface="Lato Bold"/>
              </a:rPr>
              <a:t>Many other routes</a:t>
            </a:r>
          </a:p>
        </p:txBody>
      </p:sp>
      <p:cxnSp>
        <p:nvCxnSpPr>
          <p:cNvPr id="16397" name="Straight Connector 3">
            <a:extLst>
              <a:ext uri="{FF2B5EF4-FFF2-40B4-BE49-F238E27FC236}">
                <a16:creationId xmlns:a16="http://schemas.microsoft.com/office/drawing/2014/main" id="{A8C7BD26-5087-4D1D-BF6C-70DBEE6E08B5}"/>
              </a:ext>
            </a:extLst>
          </p:cNvPr>
          <p:cNvCxnSpPr>
            <a:cxnSpLocks noChangeShapeType="1"/>
          </p:cNvCxnSpPr>
          <p:nvPr/>
        </p:nvCxnSpPr>
        <p:spPr bwMode="auto">
          <a:xfrm flipH="1" flipV="1">
            <a:off x="454025" y="4165600"/>
            <a:ext cx="4827588" cy="25400"/>
          </a:xfrm>
          <a:prstGeom prst="line">
            <a:avLst/>
          </a:prstGeom>
          <a:noFill/>
          <a:ln w="57150" algn="ctr">
            <a:solidFill>
              <a:srgbClr val="A6C953"/>
            </a:solidFill>
            <a:round/>
            <a:headEnd/>
            <a:tailEnd/>
          </a:ln>
          <a:extLst>
            <a:ext uri="{909E8E84-426E-40DD-AFC4-6F175D3DCCD1}">
              <a14:hiddenFill xmlns:a14="http://schemas.microsoft.com/office/drawing/2010/main">
                <a:noFill/>
              </a14:hiddenFill>
            </a:ext>
          </a:extLst>
        </p:spPr>
      </p:cxnSp>
      <p:sp>
        <p:nvSpPr>
          <p:cNvPr id="25" name="Oval 24">
            <a:extLst>
              <a:ext uri="{FF2B5EF4-FFF2-40B4-BE49-F238E27FC236}">
                <a16:creationId xmlns:a16="http://schemas.microsoft.com/office/drawing/2014/main" id="{7338B869-3221-4C77-AF11-F0F80FDA57D0}"/>
              </a:ext>
            </a:extLst>
          </p:cNvPr>
          <p:cNvSpPr/>
          <p:nvPr/>
        </p:nvSpPr>
        <p:spPr>
          <a:xfrm>
            <a:off x="5295902" y="3803652"/>
            <a:ext cx="779463" cy="777875"/>
          </a:xfrm>
          <a:prstGeom prst="ellipse">
            <a:avLst/>
          </a:prstGeom>
          <a:noFill/>
          <a:ln w="38100" cap="flat" cmpd="sng" algn="ctr">
            <a:solidFill>
              <a:srgbClr val="A6C953"/>
            </a:solidFill>
            <a:prstDash val="solid"/>
          </a:ln>
          <a:effectLst/>
        </p:spPr>
        <p:txBody>
          <a:bodyPr anchor="ctr"/>
          <a:lstStyle/>
          <a:p>
            <a:pPr algn="ctr" defTabSz="457200">
              <a:defRPr/>
            </a:pPr>
            <a:endParaRPr lang="en-GB" sz="1800" kern="0">
              <a:solidFill>
                <a:prstClr val="white"/>
              </a:solidFill>
              <a:latin typeface="Calibri"/>
              <a:ea typeface="ＭＳ Ｐゴシック" panose="020B0600070205080204" pitchFamily="34" charset="-128"/>
            </a:endParaRPr>
          </a:p>
        </p:txBody>
      </p:sp>
      <p:cxnSp>
        <p:nvCxnSpPr>
          <p:cNvPr id="16399" name="Straight Connector 5">
            <a:extLst>
              <a:ext uri="{FF2B5EF4-FFF2-40B4-BE49-F238E27FC236}">
                <a16:creationId xmlns:a16="http://schemas.microsoft.com/office/drawing/2014/main" id="{F9928547-F7BC-4C07-8127-083869DF6A6D}"/>
              </a:ext>
            </a:extLst>
          </p:cNvPr>
          <p:cNvCxnSpPr>
            <a:cxnSpLocks noChangeShapeType="1"/>
          </p:cNvCxnSpPr>
          <p:nvPr/>
        </p:nvCxnSpPr>
        <p:spPr bwMode="auto">
          <a:xfrm>
            <a:off x="1485900" y="3789365"/>
            <a:ext cx="0" cy="376237"/>
          </a:xfrm>
          <a:prstGeom prst="line">
            <a:avLst/>
          </a:prstGeom>
          <a:noFill/>
          <a:ln w="57150" algn="ctr">
            <a:solidFill>
              <a:srgbClr val="A6C953"/>
            </a:solidFill>
            <a:round/>
            <a:headEnd/>
            <a:tailEnd/>
          </a:ln>
          <a:extLst>
            <a:ext uri="{909E8E84-426E-40DD-AFC4-6F175D3DCCD1}">
              <a14:hiddenFill xmlns:a14="http://schemas.microsoft.com/office/drawing/2010/main">
                <a:noFill/>
              </a14:hiddenFill>
            </a:ext>
          </a:extLst>
        </p:spPr>
      </p:cxnSp>
      <p:cxnSp>
        <p:nvCxnSpPr>
          <p:cNvPr id="16400" name="Straight Connector 6">
            <a:extLst>
              <a:ext uri="{FF2B5EF4-FFF2-40B4-BE49-F238E27FC236}">
                <a16:creationId xmlns:a16="http://schemas.microsoft.com/office/drawing/2014/main" id="{61E6314F-1325-403C-A7FC-4458F3A88DAC}"/>
              </a:ext>
            </a:extLst>
          </p:cNvPr>
          <p:cNvCxnSpPr>
            <a:cxnSpLocks noChangeShapeType="1"/>
          </p:cNvCxnSpPr>
          <p:nvPr/>
        </p:nvCxnSpPr>
        <p:spPr bwMode="auto">
          <a:xfrm>
            <a:off x="3684588" y="3789363"/>
            <a:ext cx="0" cy="404812"/>
          </a:xfrm>
          <a:prstGeom prst="line">
            <a:avLst/>
          </a:prstGeom>
          <a:noFill/>
          <a:ln w="57150" algn="ctr">
            <a:solidFill>
              <a:srgbClr val="A6C953"/>
            </a:solidFill>
            <a:round/>
            <a:headEnd/>
            <a:tailEnd/>
          </a:ln>
          <a:extLst>
            <a:ext uri="{909E8E84-426E-40DD-AFC4-6F175D3DCCD1}">
              <a14:hiddenFill xmlns:a14="http://schemas.microsoft.com/office/drawing/2010/main">
                <a:noFill/>
              </a14:hiddenFill>
            </a:ext>
          </a:extLst>
        </p:spPr>
      </p:cxnSp>
      <p:cxnSp>
        <p:nvCxnSpPr>
          <p:cNvPr id="16401" name="Straight Connector 7">
            <a:extLst>
              <a:ext uri="{FF2B5EF4-FFF2-40B4-BE49-F238E27FC236}">
                <a16:creationId xmlns:a16="http://schemas.microsoft.com/office/drawing/2014/main" id="{F2831D92-C583-4001-95FA-4FFBE22A6954}"/>
              </a:ext>
            </a:extLst>
          </p:cNvPr>
          <p:cNvCxnSpPr>
            <a:cxnSpLocks noChangeShapeType="1"/>
          </p:cNvCxnSpPr>
          <p:nvPr/>
        </p:nvCxnSpPr>
        <p:spPr bwMode="auto">
          <a:xfrm>
            <a:off x="2620963" y="3789363"/>
            <a:ext cx="0" cy="368300"/>
          </a:xfrm>
          <a:prstGeom prst="line">
            <a:avLst/>
          </a:prstGeom>
          <a:noFill/>
          <a:ln w="57150" algn="ctr">
            <a:solidFill>
              <a:srgbClr val="A6C953"/>
            </a:solidFill>
            <a:round/>
            <a:headEnd/>
            <a:tailEnd/>
          </a:ln>
          <a:extLst>
            <a:ext uri="{909E8E84-426E-40DD-AFC4-6F175D3DCCD1}">
              <a14:hiddenFill xmlns:a14="http://schemas.microsoft.com/office/drawing/2010/main">
                <a:noFill/>
              </a14:hiddenFill>
            </a:ext>
          </a:extLst>
        </p:spPr>
      </p:cxnSp>
      <p:sp>
        <p:nvSpPr>
          <p:cNvPr id="29" name="Oval 28">
            <a:extLst>
              <a:ext uri="{FF2B5EF4-FFF2-40B4-BE49-F238E27FC236}">
                <a16:creationId xmlns:a16="http://schemas.microsoft.com/office/drawing/2014/main" id="{4C42CACB-CCB8-450F-8FD6-EF930AC393C1}"/>
              </a:ext>
            </a:extLst>
          </p:cNvPr>
          <p:cNvSpPr/>
          <p:nvPr/>
        </p:nvSpPr>
        <p:spPr>
          <a:xfrm>
            <a:off x="3541715" y="4032250"/>
            <a:ext cx="293687" cy="311150"/>
          </a:xfrm>
          <a:prstGeom prst="ellipse">
            <a:avLst/>
          </a:prstGeom>
          <a:solidFill>
            <a:sysClr val="window" lastClr="FFFFFF"/>
          </a:solidFill>
          <a:ln w="38100" cap="flat" cmpd="sng" algn="ctr">
            <a:solidFill>
              <a:srgbClr val="A6C953"/>
            </a:solidFill>
            <a:prstDash val="solid"/>
          </a:ln>
          <a:effectLst/>
        </p:spPr>
        <p:txBody>
          <a:bodyPr anchor="ctr"/>
          <a:lstStyle/>
          <a:p>
            <a:pPr algn="ctr" defTabSz="457200">
              <a:defRPr/>
            </a:pPr>
            <a:endParaRPr lang="en-GB" sz="1800" kern="0">
              <a:solidFill>
                <a:prstClr val="white"/>
              </a:solidFill>
              <a:latin typeface="Calibri"/>
              <a:ea typeface="ＭＳ Ｐゴシック" panose="020B0600070205080204" pitchFamily="34" charset="-128"/>
            </a:endParaRPr>
          </a:p>
        </p:txBody>
      </p:sp>
      <p:sp>
        <p:nvSpPr>
          <p:cNvPr id="30" name="Oval 29">
            <a:extLst>
              <a:ext uri="{FF2B5EF4-FFF2-40B4-BE49-F238E27FC236}">
                <a16:creationId xmlns:a16="http://schemas.microsoft.com/office/drawing/2014/main" id="{CD5C9802-118C-4777-95BA-0C7394C01676}"/>
              </a:ext>
            </a:extLst>
          </p:cNvPr>
          <p:cNvSpPr/>
          <p:nvPr/>
        </p:nvSpPr>
        <p:spPr>
          <a:xfrm>
            <a:off x="4691065" y="5464177"/>
            <a:ext cx="777875" cy="779463"/>
          </a:xfrm>
          <a:prstGeom prst="ellipse">
            <a:avLst/>
          </a:prstGeom>
          <a:noFill/>
          <a:ln w="38100" cap="flat" cmpd="sng" algn="ctr">
            <a:solidFill>
              <a:srgbClr val="F0815B"/>
            </a:solidFill>
            <a:prstDash val="solid"/>
          </a:ln>
          <a:effectLst/>
        </p:spPr>
        <p:txBody>
          <a:bodyPr anchor="ctr"/>
          <a:lstStyle/>
          <a:p>
            <a:pPr algn="ctr" defTabSz="457200">
              <a:defRPr/>
            </a:pPr>
            <a:endParaRPr lang="en-GB" sz="1800" kern="0">
              <a:solidFill>
                <a:prstClr val="white"/>
              </a:solidFill>
              <a:latin typeface="Calibri"/>
              <a:ea typeface="ＭＳ Ｐゴシック" panose="020B0600070205080204" pitchFamily="34" charset="-128"/>
            </a:endParaRPr>
          </a:p>
        </p:txBody>
      </p:sp>
      <p:cxnSp>
        <p:nvCxnSpPr>
          <p:cNvPr id="16404" name="Straight Connector 10">
            <a:extLst>
              <a:ext uri="{FF2B5EF4-FFF2-40B4-BE49-F238E27FC236}">
                <a16:creationId xmlns:a16="http://schemas.microsoft.com/office/drawing/2014/main" id="{FDEF2C4E-B47C-4ED6-91C1-1BC881CC1872}"/>
              </a:ext>
            </a:extLst>
          </p:cNvPr>
          <p:cNvCxnSpPr>
            <a:cxnSpLocks noChangeShapeType="1"/>
          </p:cNvCxnSpPr>
          <p:nvPr/>
        </p:nvCxnSpPr>
        <p:spPr bwMode="auto">
          <a:xfrm flipV="1">
            <a:off x="5253038" y="4540252"/>
            <a:ext cx="379412" cy="957263"/>
          </a:xfrm>
          <a:prstGeom prst="line">
            <a:avLst/>
          </a:prstGeom>
          <a:noFill/>
          <a:ln w="38100" algn="ctr">
            <a:solidFill>
              <a:srgbClr val="F0815B"/>
            </a:solidFill>
            <a:prstDash val="sysDash"/>
            <a:round/>
            <a:headEnd/>
            <a:tailEnd type="arrow" w="med" len="med"/>
          </a:ln>
          <a:extLst>
            <a:ext uri="{909E8E84-426E-40DD-AFC4-6F175D3DCCD1}">
              <a14:hiddenFill xmlns:a14="http://schemas.microsoft.com/office/drawing/2010/main">
                <a:noFill/>
              </a14:hiddenFill>
            </a:ext>
          </a:extLst>
        </p:spPr>
      </p:cxnSp>
      <p:cxnSp>
        <p:nvCxnSpPr>
          <p:cNvPr id="16405" name="Straight Connector 11">
            <a:extLst>
              <a:ext uri="{FF2B5EF4-FFF2-40B4-BE49-F238E27FC236}">
                <a16:creationId xmlns:a16="http://schemas.microsoft.com/office/drawing/2014/main" id="{B4157DE7-0C0D-47F3-AAD0-36C24C757548}"/>
              </a:ext>
            </a:extLst>
          </p:cNvPr>
          <p:cNvCxnSpPr>
            <a:cxnSpLocks noChangeShapeType="1"/>
          </p:cNvCxnSpPr>
          <p:nvPr/>
        </p:nvCxnSpPr>
        <p:spPr bwMode="auto">
          <a:xfrm>
            <a:off x="2124077" y="4837115"/>
            <a:ext cx="9525" cy="1381125"/>
          </a:xfrm>
          <a:prstGeom prst="line">
            <a:avLst/>
          </a:prstGeom>
          <a:noFill/>
          <a:ln w="38100" algn="ctr">
            <a:solidFill>
              <a:srgbClr val="F0815B"/>
            </a:solidFill>
            <a:round/>
            <a:headEnd/>
            <a:tailEnd type="arrow" w="med" len="med"/>
          </a:ln>
          <a:extLst>
            <a:ext uri="{909E8E84-426E-40DD-AFC4-6F175D3DCCD1}">
              <a14:hiddenFill xmlns:a14="http://schemas.microsoft.com/office/drawing/2010/main">
                <a:noFill/>
              </a14:hiddenFill>
            </a:ext>
          </a:extLst>
        </p:spPr>
      </p:cxnSp>
      <p:cxnSp>
        <p:nvCxnSpPr>
          <p:cNvPr id="16406" name="Straight Connector 12">
            <a:extLst>
              <a:ext uri="{FF2B5EF4-FFF2-40B4-BE49-F238E27FC236}">
                <a16:creationId xmlns:a16="http://schemas.microsoft.com/office/drawing/2014/main" id="{B8556575-0CFF-45C9-9D97-CFE7A18C66A0}"/>
              </a:ext>
            </a:extLst>
          </p:cNvPr>
          <p:cNvCxnSpPr>
            <a:cxnSpLocks noChangeShapeType="1"/>
          </p:cNvCxnSpPr>
          <p:nvPr/>
        </p:nvCxnSpPr>
        <p:spPr bwMode="auto">
          <a:xfrm flipH="1">
            <a:off x="2212977" y="6151563"/>
            <a:ext cx="2532063" cy="0"/>
          </a:xfrm>
          <a:prstGeom prst="line">
            <a:avLst/>
          </a:prstGeom>
          <a:noFill/>
          <a:ln w="38100" algn="ctr">
            <a:solidFill>
              <a:srgbClr val="F0815B"/>
            </a:solidFill>
            <a:round/>
            <a:headEnd type="arrow" w="med" len="med"/>
            <a:tailEnd/>
          </a:ln>
          <a:extLst>
            <a:ext uri="{909E8E84-426E-40DD-AFC4-6F175D3DCCD1}">
              <a14:hiddenFill xmlns:a14="http://schemas.microsoft.com/office/drawing/2010/main">
                <a:noFill/>
              </a14:hiddenFill>
            </a:ext>
          </a:extLst>
        </p:spPr>
      </p:cxnSp>
      <p:cxnSp>
        <p:nvCxnSpPr>
          <p:cNvPr id="16407" name="Straight Connector 13">
            <a:extLst>
              <a:ext uri="{FF2B5EF4-FFF2-40B4-BE49-F238E27FC236}">
                <a16:creationId xmlns:a16="http://schemas.microsoft.com/office/drawing/2014/main" id="{956B82D6-9510-408F-B91E-809D94D9B6F2}"/>
              </a:ext>
            </a:extLst>
          </p:cNvPr>
          <p:cNvCxnSpPr>
            <a:cxnSpLocks noChangeShapeType="1"/>
          </p:cNvCxnSpPr>
          <p:nvPr/>
        </p:nvCxnSpPr>
        <p:spPr bwMode="auto">
          <a:xfrm>
            <a:off x="1479552" y="4322763"/>
            <a:ext cx="644525" cy="514350"/>
          </a:xfrm>
          <a:prstGeom prst="line">
            <a:avLst/>
          </a:prstGeom>
          <a:noFill/>
          <a:ln w="38100" algn="ctr">
            <a:solidFill>
              <a:srgbClr val="F0815B"/>
            </a:solidFill>
            <a:round/>
            <a:headEnd/>
            <a:tailEnd type="arrow" w="med" len="med"/>
          </a:ln>
          <a:extLst>
            <a:ext uri="{909E8E84-426E-40DD-AFC4-6F175D3DCCD1}">
              <a14:hiddenFill xmlns:a14="http://schemas.microsoft.com/office/drawing/2010/main">
                <a:noFill/>
              </a14:hiddenFill>
            </a:ext>
          </a:extLst>
        </p:spPr>
      </p:cxnSp>
      <p:cxnSp>
        <p:nvCxnSpPr>
          <p:cNvPr id="16408" name="Straight Connector 14">
            <a:extLst>
              <a:ext uri="{FF2B5EF4-FFF2-40B4-BE49-F238E27FC236}">
                <a16:creationId xmlns:a16="http://schemas.microsoft.com/office/drawing/2014/main" id="{20C7B718-FD6A-4C68-A09E-9E33B1E9C0AC}"/>
              </a:ext>
            </a:extLst>
          </p:cNvPr>
          <p:cNvCxnSpPr>
            <a:cxnSpLocks noChangeShapeType="1"/>
          </p:cNvCxnSpPr>
          <p:nvPr/>
        </p:nvCxnSpPr>
        <p:spPr bwMode="auto">
          <a:xfrm flipV="1">
            <a:off x="2124075" y="4327525"/>
            <a:ext cx="484188" cy="509588"/>
          </a:xfrm>
          <a:prstGeom prst="line">
            <a:avLst/>
          </a:prstGeom>
          <a:noFill/>
          <a:ln w="38100" algn="ctr">
            <a:solidFill>
              <a:srgbClr val="F0815B"/>
            </a:solidFill>
            <a:round/>
            <a:headEnd type="arrow" w="med" len="med"/>
            <a:tailEnd/>
          </a:ln>
          <a:extLst>
            <a:ext uri="{909E8E84-426E-40DD-AFC4-6F175D3DCCD1}">
              <a14:hiddenFill xmlns:a14="http://schemas.microsoft.com/office/drawing/2010/main">
                <a:noFill/>
              </a14:hiddenFill>
            </a:ext>
          </a:extLst>
        </p:spPr>
      </p:cxnSp>
      <p:sp>
        <p:nvSpPr>
          <p:cNvPr id="36" name="Oval 35">
            <a:extLst>
              <a:ext uri="{FF2B5EF4-FFF2-40B4-BE49-F238E27FC236}">
                <a16:creationId xmlns:a16="http://schemas.microsoft.com/office/drawing/2014/main" id="{6BB4B47F-4BC3-4757-A322-1A2668922CEA}"/>
              </a:ext>
            </a:extLst>
          </p:cNvPr>
          <p:cNvSpPr/>
          <p:nvPr/>
        </p:nvSpPr>
        <p:spPr>
          <a:xfrm>
            <a:off x="2471740" y="4032250"/>
            <a:ext cx="293687" cy="311150"/>
          </a:xfrm>
          <a:prstGeom prst="ellipse">
            <a:avLst/>
          </a:prstGeom>
          <a:solidFill>
            <a:sysClr val="window" lastClr="FFFFFF"/>
          </a:solidFill>
          <a:ln w="38100" cap="flat" cmpd="sng" algn="ctr">
            <a:solidFill>
              <a:srgbClr val="A6C953"/>
            </a:solidFill>
            <a:prstDash val="solid"/>
          </a:ln>
          <a:effectLst/>
        </p:spPr>
        <p:txBody>
          <a:bodyPr anchor="ctr"/>
          <a:lstStyle/>
          <a:p>
            <a:pPr algn="ctr" defTabSz="457200">
              <a:defRPr/>
            </a:pPr>
            <a:endParaRPr lang="en-GB" sz="1800" kern="0">
              <a:solidFill>
                <a:prstClr val="white"/>
              </a:solidFill>
              <a:latin typeface="Calibri"/>
              <a:ea typeface="ＭＳ Ｐゴシック" panose="020B0600070205080204" pitchFamily="34" charset="-128"/>
            </a:endParaRPr>
          </a:p>
        </p:txBody>
      </p:sp>
      <p:sp>
        <p:nvSpPr>
          <p:cNvPr id="37" name="Block Arc 36">
            <a:extLst>
              <a:ext uri="{FF2B5EF4-FFF2-40B4-BE49-F238E27FC236}">
                <a16:creationId xmlns:a16="http://schemas.microsoft.com/office/drawing/2014/main" id="{654FE6BA-6E28-4743-B21C-A9BD32E0C0B2}"/>
              </a:ext>
            </a:extLst>
          </p:cNvPr>
          <p:cNvSpPr/>
          <p:nvPr/>
        </p:nvSpPr>
        <p:spPr>
          <a:xfrm rot="10800000">
            <a:off x="1435100" y="3373438"/>
            <a:ext cx="2254250" cy="2019300"/>
          </a:xfrm>
          <a:prstGeom prst="blockArc">
            <a:avLst>
              <a:gd name="adj1" fmla="val 10800000"/>
              <a:gd name="adj2" fmla="val 342958"/>
              <a:gd name="adj3" fmla="val 0"/>
            </a:avLst>
          </a:prstGeom>
          <a:solidFill>
            <a:srgbClr val="F0815B"/>
          </a:solidFill>
          <a:ln w="25400" cap="flat" cmpd="sng" algn="ctr">
            <a:solidFill>
              <a:srgbClr val="F0815B"/>
            </a:solidFill>
            <a:prstDash val="sysDot"/>
          </a:ln>
          <a:effectLst/>
        </p:spPr>
        <p:txBody>
          <a:bodyPr anchor="ctr"/>
          <a:lstStyle/>
          <a:p>
            <a:pPr algn="ctr" defTabSz="457200">
              <a:defRPr/>
            </a:pPr>
            <a:endParaRPr lang="en-GB" sz="1800" kern="0">
              <a:solidFill>
                <a:prstClr val="black"/>
              </a:solidFill>
              <a:latin typeface="Calibri"/>
              <a:ea typeface="ＭＳ Ｐゴシック" panose="020B0600070205080204" pitchFamily="34" charset="-128"/>
            </a:endParaRPr>
          </a:p>
        </p:txBody>
      </p:sp>
      <p:sp>
        <p:nvSpPr>
          <p:cNvPr id="38" name="Oval 37">
            <a:extLst>
              <a:ext uri="{FF2B5EF4-FFF2-40B4-BE49-F238E27FC236}">
                <a16:creationId xmlns:a16="http://schemas.microsoft.com/office/drawing/2014/main" id="{EDEC376D-DAFA-462E-8901-04D093B2EAA1}"/>
              </a:ext>
            </a:extLst>
          </p:cNvPr>
          <p:cNvSpPr/>
          <p:nvPr/>
        </p:nvSpPr>
        <p:spPr>
          <a:xfrm>
            <a:off x="1333500" y="4017963"/>
            <a:ext cx="293688" cy="309562"/>
          </a:xfrm>
          <a:prstGeom prst="ellipse">
            <a:avLst/>
          </a:prstGeom>
          <a:solidFill>
            <a:sysClr val="window" lastClr="FFFFFF"/>
          </a:solidFill>
          <a:ln w="38100" cap="flat" cmpd="sng" algn="ctr">
            <a:solidFill>
              <a:srgbClr val="A6C953"/>
            </a:solidFill>
            <a:prstDash val="solid"/>
          </a:ln>
          <a:effectLst/>
        </p:spPr>
        <p:txBody>
          <a:bodyPr anchor="ctr"/>
          <a:lstStyle/>
          <a:p>
            <a:pPr algn="ctr" defTabSz="457200">
              <a:defRPr/>
            </a:pPr>
            <a:endParaRPr lang="en-GB" sz="1800" kern="0">
              <a:solidFill>
                <a:prstClr val="white"/>
              </a:solidFill>
              <a:latin typeface="Calibri"/>
              <a:ea typeface="ＭＳ Ｐゴシック" panose="020B0600070205080204" pitchFamily="34" charset="-128"/>
            </a:endParaRPr>
          </a:p>
        </p:txBody>
      </p:sp>
      <p:cxnSp>
        <p:nvCxnSpPr>
          <p:cNvPr id="16412" name="Straight Connector 18">
            <a:extLst>
              <a:ext uri="{FF2B5EF4-FFF2-40B4-BE49-F238E27FC236}">
                <a16:creationId xmlns:a16="http://schemas.microsoft.com/office/drawing/2014/main" id="{8CB29D5E-9712-4296-B158-05AA537A92FE}"/>
              </a:ext>
            </a:extLst>
          </p:cNvPr>
          <p:cNvCxnSpPr>
            <a:cxnSpLocks noChangeShapeType="1"/>
          </p:cNvCxnSpPr>
          <p:nvPr/>
        </p:nvCxnSpPr>
        <p:spPr bwMode="auto">
          <a:xfrm>
            <a:off x="2471738" y="5426075"/>
            <a:ext cx="2214562" cy="401638"/>
          </a:xfrm>
          <a:prstGeom prst="line">
            <a:avLst/>
          </a:prstGeom>
          <a:noFill/>
          <a:ln w="38100" algn="ctr">
            <a:solidFill>
              <a:srgbClr val="F0815B"/>
            </a:solidFill>
            <a:prstDash val="sysDash"/>
            <a:round/>
            <a:headEnd/>
            <a:tailEnd type="arrow" w="med" len="med"/>
          </a:ln>
          <a:extLst>
            <a:ext uri="{909E8E84-426E-40DD-AFC4-6F175D3DCCD1}">
              <a14:hiddenFill xmlns:a14="http://schemas.microsoft.com/office/drawing/2010/main">
                <a:noFill/>
              </a14:hiddenFill>
            </a:ext>
          </a:extLst>
        </p:spPr>
      </p:cxnSp>
      <p:sp>
        <p:nvSpPr>
          <p:cNvPr id="42" name="Oval 41">
            <a:extLst>
              <a:ext uri="{FF2B5EF4-FFF2-40B4-BE49-F238E27FC236}">
                <a16:creationId xmlns:a16="http://schemas.microsoft.com/office/drawing/2014/main" id="{75BBFAC5-0808-4643-BBD9-1326855187AF}"/>
              </a:ext>
            </a:extLst>
          </p:cNvPr>
          <p:cNvSpPr/>
          <p:nvPr/>
        </p:nvSpPr>
        <p:spPr>
          <a:xfrm>
            <a:off x="1697038" y="5170488"/>
            <a:ext cx="779462" cy="779462"/>
          </a:xfrm>
          <a:prstGeom prst="ellipse">
            <a:avLst/>
          </a:prstGeom>
          <a:solidFill>
            <a:sysClr val="window" lastClr="FFFFFF"/>
          </a:solidFill>
          <a:ln w="38100" cap="flat" cmpd="sng" algn="ctr">
            <a:solidFill>
              <a:srgbClr val="F0815B"/>
            </a:solidFill>
            <a:prstDash val="solid"/>
          </a:ln>
          <a:effectLst/>
        </p:spPr>
        <p:txBody>
          <a:bodyPr anchor="ctr"/>
          <a:lstStyle/>
          <a:p>
            <a:pPr algn="ctr" defTabSz="457200">
              <a:defRPr/>
            </a:pPr>
            <a:endParaRPr lang="en-GB" sz="1800" kern="0">
              <a:solidFill>
                <a:prstClr val="white"/>
              </a:solidFill>
              <a:latin typeface="Calibri"/>
              <a:ea typeface="ＭＳ Ｐゴシック" panose="020B0600070205080204" pitchFamily="34" charset="-128"/>
            </a:endParaRPr>
          </a:p>
        </p:txBody>
      </p:sp>
      <p:sp>
        <p:nvSpPr>
          <p:cNvPr id="48" name="Oval 47">
            <a:extLst>
              <a:ext uri="{FF2B5EF4-FFF2-40B4-BE49-F238E27FC236}">
                <a16:creationId xmlns:a16="http://schemas.microsoft.com/office/drawing/2014/main" id="{62DD09FB-9DAA-4A94-98A0-C72547AE840F}"/>
              </a:ext>
            </a:extLst>
          </p:cNvPr>
          <p:cNvSpPr/>
          <p:nvPr/>
        </p:nvSpPr>
        <p:spPr>
          <a:xfrm>
            <a:off x="7080252" y="2071688"/>
            <a:ext cx="777875" cy="779462"/>
          </a:xfrm>
          <a:prstGeom prst="ellipse">
            <a:avLst/>
          </a:prstGeom>
          <a:noFill/>
          <a:ln w="38100" cap="flat" cmpd="sng" algn="ctr">
            <a:solidFill>
              <a:srgbClr val="10A9EA"/>
            </a:solidFill>
            <a:prstDash val="solid"/>
          </a:ln>
          <a:effectLst/>
        </p:spPr>
        <p:txBody>
          <a:bodyPr anchor="ctr"/>
          <a:lstStyle/>
          <a:p>
            <a:pPr algn="ctr" defTabSz="457200">
              <a:defRPr/>
            </a:pPr>
            <a:endParaRPr lang="en-GB" sz="1800" kern="0">
              <a:solidFill>
                <a:prstClr val="white"/>
              </a:solidFill>
              <a:latin typeface="Calibri"/>
              <a:ea typeface="ＭＳ Ｐゴシック" panose="020B0600070205080204" pitchFamily="34" charset="-128"/>
            </a:endParaRPr>
          </a:p>
        </p:txBody>
      </p:sp>
      <p:sp>
        <p:nvSpPr>
          <p:cNvPr id="49" name="Oval 48">
            <a:extLst>
              <a:ext uri="{FF2B5EF4-FFF2-40B4-BE49-F238E27FC236}">
                <a16:creationId xmlns:a16="http://schemas.microsoft.com/office/drawing/2014/main" id="{468EB51A-705E-4BBD-984D-CB55DA44CDE2}"/>
              </a:ext>
            </a:extLst>
          </p:cNvPr>
          <p:cNvSpPr/>
          <p:nvPr/>
        </p:nvSpPr>
        <p:spPr>
          <a:xfrm>
            <a:off x="5037140" y="1501777"/>
            <a:ext cx="293687" cy="309563"/>
          </a:xfrm>
          <a:prstGeom prst="ellipse">
            <a:avLst/>
          </a:prstGeom>
          <a:solidFill>
            <a:sysClr val="window" lastClr="FFFFFF"/>
          </a:solidFill>
          <a:ln w="38100" cap="flat" cmpd="sng" algn="ctr">
            <a:solidFill>
              <a:srgbClr val="EB5662"/>
            </a:solidFill>
            <a:prstDash val="solid"/>
          </a:ln>
          <a:effectLst/>
        </p:spPr>
        <p:txBody>
          <a:bodyPr anchor="ctr"/>
          <a:lstStyle/>
          <a:p>
            <a:pPr algn="ctr" defTabSz="457200">
              <a:defRPr/>
            </a:pPr>
            <a:endParaRPr lang="en-GB" sz="1800" kern="0">
              <a:solidFill>
                <a:prstClr val="white"/>
              </a:solidFill>
              <a:latin typeface="Calibri"/>
              <a:ea typeface="ＭＳ Ｐゴシック" panose="020B0600070205080204" pitchFamily="34" charset="-128"/>
            </a:endParaRPr>
          </a:p>
        </p:txBody>
      </p:sp>
      <p:cxnSp>
        <p:nvCxnSpPr>
          <p:cNvPr id="16416" name="Straight Connector 29">
            <a:extLst>
              <a:ext uri="{FF2B5EF4-FFF2-40B4-BE49-F238E27FC236}">
                <a16:creationId xmlns:a16="http://schemas.microsoft.com/office/drawing/2014/main" id="{FF82C70B-C4FD-496D-8052-BCFD2594A08A}"/>
              </a:ext>
            </a:extLst>
          </p:cNvPr>
          <p:cNvCxnSpPr>
            <a:cxnSpLocks noChangeShapeType="1"/>
            <a:stCxn id="45" idx="1"/>
            <a:endCxn id="60" idx="4"/>
          </p:cNvCxnSpPr>
          <p:nvPr/>
        </p:nvCxnSpPr>
        <p:spPr bwMode="auto">
          <a:xfrm flipV="1">
            <a:off x="4491040" y="2747963"/>
            <a:ext cx="117475" cy="1422400"/>
          </a:xfrm>
          <a:prstGeom prst="line">
            <a:avLst/>
          </a:prstGeom>
          <a:noFill/>
          <a:ln w="28575" algn="ctr">
            <a:solidFill>
              <a:srgbClr val="EB5662"/>
            </a:solidFill>
            <a:prstDash val="sysDash"/>
            <a:round/>
            <a:headEnd/>
            <a:tailEnd type="arrow" w="med" len="med"/>
          </a:ln>
          <a:extLst>
            <a:ext uri="{909E8E84-426E-40DD-AFC4-6F175D3DCCD1}">
              <a14:hiddenFill xmlns:a14="http://schemas.microsoft.com/office/drawing/2010/main">
                <a:noFill/>
              </a14:hiddenFill>
            </a:ext>
          </a:extLst>
        </p:spPr>
      </p:cxnSp>
      <p:cxnSp>
        <p:nvCxnSpPr>
          <p:cNvPr id="16417" name="Straight Connector 30">
            <a:extLst>
              <a:ext uri="{FF2B5EF4-FFF2-40B4-BE49-F238E27FC236}">
                <a16:creationId xmlns:a16="http://schemas.microsoft.com/office/drawing/2014/main" id="{A7F1B17B-DCA4-484B-8669-64441F42EB53}"/>
              </a:ext>
            </a:extLst>
          </p:cNvPr>
          <p:cNvCxnSpPr>
            <a:cxnSpLocks noChangeShapeType="1"/>
            <a:stCxn id="60" idx="6"/>
            <a:endCxn id="48" idx="2"/>
          </p:cNvCxnSpPr>
          <p:nvPr/>
        </p:nvCxnSpPr>
        <p:spPr bwMode="auto">
          <a:xfrm flipV="1">
            <a:off x="4756150" y="2462215"/>
            <a:ext cx="2324100" cy="130175"/>
          </a:xfrm>
          <a:prstGeom prst="line">
            <a:avLst/>
          </a:prstGeom>
          <a:noFill/>
          <a:ln w="28575" algn="ctr">
            <a:solidFill>
              <a:srgbClr val="EB5662"/>
            </a:solidFill>
            <a:prstDash val="sysDash"/>
            <a:round/>
            <a:headEnd/>
            <a:tailEnd type="arrow" w="med" len="med"/>
          </a:ln>
          <a:extLst>
            <a:ext uri="{909E8E84-426E-40DD-AFC4-6F175D3DCCD1}">
              <a14:hiddenFill xmlns:a14="http://schemas.microsoft.com/office/drawing/2010/main">
                <a:noFill/>
              </a14:hiddenFill>
            </a:ext>
          </a:extLst>
        </p:spPr>
      </p:cxnSp>
      <p:cxnSp>
        <p:nvCxnSpPr>
          <p:cNvPr id="16418" name="Straight Connector 31">
            <a:extLst>
              <a:ext uri="{FF2B5EF4-FFF2-40B4-BE49-F238E27FC236}">
                <a16:creationId xmlns:a16="http://schemas.microsoft.com/office/drawing/2014/main" id="{D5463336-CB75-433C-B991-79798BCA2D21}"/>
              </a:ext>
            </a:extLst>
          </p:cNvPr>
          <p:cNvCxnSpPr>
            <a:cxnSpLocks noChangeShapeType="1"/>
          </p:cNvCxnSpPr>
          <p:nvPr/>
        </p:nvCxnSpPr>
        <p:spPr bwMode="auto">
          <a:xfrm>
            <a:off x="5330825" y="1689100"/>
            <a:ext cx="1792288" cy="546100"/>
          </a:xfrm>
          <a:prstGeom prst="line">
            <a:avLst/>
          </a:prstGeom>
          <a:noFill/>
          <a:ln w="28575" algn="ctr">
            <a:solidFill>
              <a:srgbClr val="EB5662"/>
            </a:solidFill>
            <a:prstDash val="sysDash"/>
            <a:round/>
            <a:headEnd/>
            <a:tailEnd type="arrow" w="med" len="med"/>
          </a:ln>
          <a:extLst>
            <a:ext uri="{909E8E84-426E-40DD-AFC4-6F175D3DCCD1}">
              <a14:hiddenFill xmlns:a14="http://schemas.microsoft.com/office/drawing/2010/main">
                <a:noFill/>
              </a14:hiddenFill>
            </a:ext>
          </a:extLst>
        </p:spPr>
      </p:cxnSp>
      <p:cxnSp>
        <p:nvCxnSpPr>
          <p:cNvPr id="16419" name="Straight Connector 32">
            <a:extLst>
              <a:ext uri="{FF2B5EF4-FFF2-40B4-BE49-F238E27FC236}">
                <a16:creationId xmlns:a16="http://schemas.microsoft.com/office/drawing/2014/main" id="{87B71231-AC9E-44B5-9BFA-6E38E765D0BE}"/>
              </a:ext>
            </a:extLst>
          </p:cNvPr>
          <p:cNvCxnSpPr>
            <a:cxnSpLocks noChangeShapeType="1"/>
            <a:endCxn id="49" idx="3"/>
          </p:cNvCxnSpPr>
          <p:nvPr/>
        </p:nvCxnSpPr>
        <p:spPr bwMode="auto">
          <a:xfrm flipV="1">
            <a:off x="4656138" y="1766890"/>
            <a:ext cx="423862" cy="669925"/>
          </a:xfrm>
          <a:prstGeom prst="line">
            <a:avLst/>
          </a:prstGeom>
          <a:noFill/>
          <a:ln w="28575" algn="ctr">
            <a:solidFill>
              <a:srgbClr val="EB5662"/>
            </a:solidFill>
            <a:prstDash val="sysDash"/>
            <a:round/>
            <a:headEnd/>
            <a:tailEnd type="arrow" w="med" len="med"/>
          </a:ln>
          <a:extLst>
            <a:ext uri="{909E8E84-426E-40DD-AFC4-6F175D3DCCD1}">
              <a14:hiddenFill xmlns:a14="http://schemas.microsoft.com/office/drawing/2010/main">
                <a:noFill/>
              </a14:hiddenFill>
            </a:ext>
          </a:extLst>
        </p:spPr>
      </p:cxnSp>
      <p:cxnSp>
        <p:nvCxnSpPr>
          <p:cNvPr id="16420" name="Straight Connector 38">
            <a:extLst>
              <a:ext uri="{FF2B5EF4-FFF2-40B4-BE49-F238E27FC236}">
                <a16:creationId xmlns:a16="http://schemas.microsoft.com/office/drawing/2014/main" id="{43043EF2-C2B1-4883-9E6E-4F4A3FD042D7}"/>
              </a:ext>
            </a:extLst>
          </p:cNvPr>
          <p:cNvCxnSpPr>
            <a:cxnSpLocks noChangeShapeType="1"/>
          </p:cNvCxnSpPr>
          <p:nvPr/>
        </p:nvCxnSpPr>
        <p:spPr bwMode="auto">
          <a:xfrm>
            <a:off x="2133600" y="2592388"/>
            <a:ext cx="4972050" cy="0"/>
          </a:xfrm>
          <a:prstGeom prst="line">
            <a:avLst/>
          </a:prstGeom>
          <a:noFill/>
          <a:ln w="38100" algn="ctr">
            <a:solidFill>
              <a:srgbClr val="10A9EA"/>
            </a:solidFill>
            <a:prstDash val="sysDash"/>
            <a:round/>
            <a:headEnd/>
            <a:tailEnd type="arrow" w="med" len="med"/>
          </a:ln>
          <a:extLst>
            <a:ext uri="{909E8E84-426E-40DD-AFC4-6F175D3DCCD1}">
              <a14:hiddenFill xmlns:a14="http://schemas.microsoft.com/office/drawing/2010/main">
                <a:noFill/>
              </a14:hiddenFill>
            </a:ext>
          </a:extLst>
        </p:spPr>
      </p:cxnSp>
      <p:sp>
        <p:nvSpPr>
          <p:cNvPr id="60" name="Oval 59">
            <a:extLst>
              <a:ext uri="{FF2B5EF4-FFF2-40B4-BE49-F238E27FC236}">
                <a16:creationId xmlns:a16="http://schemas.microsoft.com/office/drawing/2014/main" id="{812DD14F-7DE8-4D5D-8C8D-071C6D542A03}"/>
              </a:ext>
            </a:extLst>
          </p:cNvPr>
          <p:cNvSpPr/>
          <p:nvPr/>
        </p:nvSpPr>
        <p:spPr>
          <a:xfrm>
            <a:off x="4462465" y="2436813"/>
            <a:ext cx="293687" cy="311150"/>
          </a:xfrm>
          <a:prstGeom prst="ellipse">
            <a:avLst/>
          </a:prstGeom>
          <a:solidFill>
            <a:sysClr val="window" lastClr="FFFFFF"/>
          </a:solidFill>
          <a:ln w="38100" cap="flat" cmpd="sng" algn="ctr">
            <a:solidFill>
              <a:srgbClr val="EB5662"/>
            </a:solidFill>
            <a:prstDash val="solid"/>
          </a:ln>
          <a:effectLst/>
        </p:spPr>
        <p:txBody>
          <a:bodyPr anchor="ctr"/>
          <a:lstStyle/>
          <a:p>
            <a:pPr algn="ctr" defTabSz="457200">
              <a:defRPr/>
            </a:pPr>
            <a:endParaRPr lang="en-GB" sz="1800" kern="0">
              <a:solidFill>
                <a:prstClr val="white"/>
              </a:solidFill>
              <a:latin typeface="Calibri"/>
              <a:ea typeface="ＭＳ Ｐゴシック" panose="020B0600070205080204" pitchFamily="34" charset="-128"/>
            </a:endParaRPr>
          </a:p>
        </p:txBody>
      </p:sp>
      <p:cxnSp>
        <p:nvCxnSpPr>
          <p:cNvPr id="16422" name="Straight Connector 49">
            <a:extLst>
              <a:ext uri="{FF2B5EF4-FFF2-40B4-BE49-F238E27FC236}">
                <a16:creationId xmlns:a16="http://schemas.microsoft.com/office/drawing/2014/main" id="{71B3CCC9-D20B-4296-B27F-DA2408E055E9}"/>
              </a:ext>
            </a:extLst>
          </p:cNvPr>
          <p:cNvCxnSpPr>
            <a:cxnSpLocks noChangeShapeType="1"/>
            <a:stCxn id="42" idx="0"/>
            <a:endCxn id="37" idx="0"/>
          </p:cNvCxnSpPr>
          <p:nvPr/>
        </p:nvCxnSpPr>
        <p:spPr bwMode="auto">
          <a:xfrm flipV="1">
            <a:off x="2085977" y="4383088"/>
            <a:ext cx="1603375" cy="787400"/>
          </a:xfrm>
          <a:prstGeom prst="line">
            <a:avLst/>
          </a:prstGeom>
          <a:noFill/>
          <a:ln w="38100" algn="ctr">
            <a:solidFill>
              <a:srgbClr val="F0815B"/>
            </a:solidFill>
            <a:round/>
            <a:headEnd type="arrow" w="med" len="med"/>
            <a:tailEnd/>
          </a:ln>
          <a:extLst>
            <a:ext uri="{909E8E84-426E-40DD-AFC4-6F175D3DCCD1}">
              <a14:hiddenFill xmlns:a14="http://schemas.microsoft.com/office/drawing/2010/main">
                <a:noFill/>
              </a14:hiddenFill>
            </a:ext>
          </a:extLst>
        </p:spPr>
      </p:cxnSp>
      <p:sp>
        <p:nvSpPr>
          <p:cNvPr id="75" name="Oval 74">
            <a:extLst>
              <a:ext uri="{FF2B5EF4-FFF2-40B4-BE49-F238E27FC236}">
                <a16:creationId xmlns:a16="http://schemas.microsoft.com/office/drawing/2014/main" id="{01F753C6-8369-4239-B9C9-C0983EA55609}"/>
              </a:ext>
            </a:extLst>
          </p:cNvPr>
          <p:cNvSpPr/>
          <p:nvPr/>
        </p:nvSpPr>
        <p:spPr>
          <a:xfrm rot="20500073">
            <a:off x="5410202" y="4724400"/>
            <a:ext cx="201613" cy="196850"/>
          </a:xfrm>
          <a:prstGeom prst="ellipse">
            <a:avLst/>
          </a:prstGeom>
          <a:solidFill>
            <a:sysClr val="window" lastClr="FFFFFF"/>
          </a:solidFill>
          <a:ln w="38100" cap="flat" cmpd="sng" algn="ctr">
            <a:solidFill>
              <a:srgbClr val="F0815B"/>
            </a:solidFill>
            <a:prstDash val="solid"/>
          </a:ln>
          <a:effectLst/>
        </p:spPr>
        <p:txBody>
          <a:bodyPr anchor="ctr"/>
          <a:lstStyle/>
          <a:p>
            <a:pPr algn="ctr" defTabSz="457200">
              <a:defRPr/>
            </a:pPr>
            <a:endParaRPr lang="en-GB" sz="1800" kern="0">
              <a:solidFill>
                <a:prstClr val="white"/>
              </a:solidFill>
              <a:latin typeface="Calibri"/>
              <a:ea typeface="ＭＳ Ｐゴシック" panose="020B0600070205080204" pitchFamily="34" charset="-128"/>
            </a:endParaRPr>
          </a:p>
        </p:txBody>
      </p:sp>
      <p:cxnSp>
        <p:nvCxnSpPr>
          <p:cNvPr id="16424" name="Straight Connector 70">
            <a:extLst>
              <a:ext uri="{FF2B5EF4-FFF2-40B4-BE49-F238E27FC236}">
                <a16:creationId xmlns:a16="http://schemas.microsoft.com/office/drawing/2014/main" id="{3655943C-CB98-4D0C-B496-6087FE4488A7}"/>
              </a:ext>
            </a:extLst>
          </p:cNvPr>
          <p:cNvCxnSpPr>
            <a:cxnSpLocks noChangeShapeType="1"/>
            <a:stCxn id="30" idx="1"/>
            <a:endCxn id="37" idx="0"/>
          </p:cNvCxnSpPr>
          <p:nvPr/>
        </p:nvCxnSpPr>
        <p:spPr bwMode="auto">
          <a:xfrm flipH="1" flipV="1">
            <a:off x="3689352" y="4383090"/>
            <a:ext cx="1114425" cy="1195387"/>
          </a:xfrm>
          <a:prstGeom prst="line">
            <a:avLst/>
          </a:prstGeom>
          <a:noFill/>
          <a:ln w="38100" algn="ctr">
            <a:solidFill>
              <a:srgbClr val="F0815B"/>
            </a:solidFill>
            <a:round/>
            <a:headEnd type="arrow" w="med" len="med"/>
            <a:tailEnd/>
          </a:ln>
          <a:extLst>
            <a:ext uri="{909E8E84-426E-40DD-AFC4-6F175D3DCCD1}">
              <a14:hiddenFill xmlns:a14="http://schemas.microsoft.com/office/drawing/2010/main">
                <a:noFill/>
              </a14:hiddenFill>
            </a:ext>
          </a:extLst>
        </p:spPr>
      </p:cxnSp>
      <p:sp>
        <p:nvSpPr>
          <p:cNvPr id="61" name="TextBox 60">
            <a:extLst>
              <a:ext uri="{FF2B5EF4-FFF2-40B4-BE49-F238E27FC236}">
                <a16:creationId xmlns:a16="http://schemas.microsoft.com/office/drawing/2014/main" id="{D59558D2-0ED7-4149-8CF4-227B31A88FED}"/>
              </a:ext>
            </a:extLst>
          </p:cNvPr>
          <p:cNvSpPr txBox="1"/>
          <p:nvPr/>
        </p:nvSpPr>
        <p:spPr>
          <a:xfrm>
            <a:off x="1614490" y="5241925"/>
            <a:ext cx="942975" cy="554038"/>
          </a:xfrm>
          <a:prstGeom prst="rect">
            <a:avLst/>
          </a:prstGeom>
          <a:noFill/>
        </p:spPr>
        <p:txBody>
          <a:bodyPr>
            <a:spAutoFit/>
          </a:bodyPr>
          <a:lstStyle/>
          <a:p>
            <a:pPr algn="ctr" defTabSz="457200">
              <a:defRPr/>
            </a:pPr>
            <a:r>
              <a:rPr lang="en-GB" sz="1000" b="1" kern="0" spc="-50">
                <a:solidFill>
                  <a:srgbClr val="21333A"/>
                </a:solidFill>
                <a:latin typeface="Lato Black" panose="020F0502020204030203" pitchFamily="34" charset="77"/>
                <a:ea typeface="ＭＳ Ｐゴシック" panose="020B0600070205080204" pitchFamily="34" charset="-128"/>
              </a:rPr>
              <a:t>School </a:t>
            </a:r>
            <a:br>
              <a:rPr lang="en-GB" sz="1000" b="1" kern="0" spc="-50">
                <a:solidFill>
                  <a:srgbClr val="21333A"/>
                </a:solidFill>
                <a:latin typeface="Lato Black" panose="020F0502020204030203" pitchFamily="34" charset="77"/>
                <a:ea typeface="ＭＳ Ｐゴシック" panose="020B0600070205080204" pitchFamily="34" charset="-128"/>
              </a:rPr>
            </a:br>
            <a:r>
              <a:rPr lang="en-GB" sz="1000" b="1" kern="0" spc="-50">
                <a:solidFill>
                  <a:srgbClr val="21333A"/>
                </a:solidFill>
                <a:latin typeface="Lato Black" panose="020F0502020204030203" pitchFamily="34" charset="77"/>
                <a:ea typeface="ＭＳ Ｐゴシック" panose="020B0600070205080204" pitchFamily="34" charset="-128"/>
              </a:rPr>
              <a:t>College Partnership</a:t>
            </a:r>
          </a:p>
        </p:txBody>
      </p:sp>
      <p:sp>
        <p:nvSpPr>
          <p:cNvPr id="63" name="TextBox 62">
            <a:extLst>
              <a:ext uri="{FF2B5EF4-FFF2-40B4-BE49-F238E27FC236}">
                <a16:creationId xmlns:a16="http://schemas.microsoft.com/office/drawing/2014/main" id="{AC8B0D7F-BFF6-45BC-B5E0-565EED99EE26}"/>
              </a:ext>
            </a:extLst>
          </p:cNvPr>
          <p:cNvSpPr txBox="1"/>
          <p:nvPr/>
        </p:nvSpPr>
        <p:spPr>
          <a:xfrm>
            <a:off x="2284415" y="3468688"/>
            <a:ext cx="865187" cy="400050"/>
          </a:xfrm>
          <a:prstGeom prst="rect">
            <a:avLst/>
          </a:prstGeom>
          <a:noFill/>
        </p:spPr>
        <p:txBody>
          <a:bodyPr>
            <a:spAutoFit/>
          </a:bodyPr>
          <a:lstStyle/>
          <a:p>
            <a:pPr algn="ctr" defTabSz="457200">
              <a:defRPr/>
            </a:pPr>
            <a:r>
              <a:rPr lang="en-GB" sz="1000" b="1" kern="0">
                <a:solidFill>
                  <a:prstClr val="white"/>
                </a:solidFill>
                <a:latin typeface="Lato Black" panose="020F0502020204030203" pitchFamily="34" charset="77"/>
                <a:ea typeface="ＭＳ Ｐゴシック" panose="020B0600070205080204" pitchFamily="34" charset="-128"/>
              </a:rPr>
              <a:t>Nat 5</a:t>
            </a:r>
          </a:p>
          <a:p>
            <a:pPr algn="ctr" defTabSz="457200">
              <a:defRPr/>
            </a:pPr>
            <a:r>
              <a:rPr lang="en-GB" sz="1000" b="1" kern="0">
                <a:solidFill>
                  <a:srgbClr val="FFFF00"/>
                </a:solidFill>
                <a:latin typeface="Lato Black" panose="020F0502020204030203" pitchFamily="34" charset="77"/>
                <a:ea typeface="ＭＳ Ｐゴシック" panose="020B0600070205080204" pitchFamily="34" charset="-128"/>
              </a:rPr>
              <a:t>NPA SFW</a:t>
            </a:r>
          </a:p>
        </p:txBody>
      </p:sp>
      <p:sp>
        <p:nvSpPr>
          <p:cNvPr id="66" name="TextBox 65">
            <a:extLst>
              <a:ext uri="{FF2B5EF4-FFF2-40B4-BE49-F238E27FC236}">
                <a16:creationId xmlns:a16="http://schemas.microsoft.com/office/drawing/2014/main" id="{13A477EA-EF5B-4841-B14E-503DBC726404}"/>
              </a:ext>
            </a:extLst>
          </p:cNvPr>
          <p:cNvSpPr txBox="1"/>
          <p:nvPr/>
        </p:nvSpPr>
        <p:spPr>
          <a:xfrm>
            <a:off x="3276600" y="3465513"/>
            <a:ext cx="979488" cy="400050"/>
          </a:xfrm>
          <a:prstGeom prst="rect">
            <a:avLst/>
          </a:prstGeom>
          <a:noFill/>
        </p:spPr>
        <p:txBody>
          <a:bodyPr>
            <a:spAutoFit/>
          </a:bodyPr>
          <a:lstStyle/>
          <a:p>
            <a:pPr algn="ctr" defTabSz="457200">
              <a:defRPr/>
            </a:pPr>
            <a:r>
              <a:rPr lang="en-GB" sz="1000" b="1" kern="0">
                <a:solidFill>
                  <a:prstClr val="white"/>
                </a:solidFill>
                <a:latin typeface="Lato Black" panose="020F0502020204030203" pitchFamily="34" charset="77"/>
                <a:ea typeface="ＭＳ Ｐゴシック" panose="020B0600070205080204" pitchFamily="34" charset="-128"/>
              </a:rPr>
              <a:t> Higher</a:t>
            </a:r>
          </a:p>
          <a:p>
            <a:pPr algn="ctr" defTabSz="457200">
              <a:defRPr/>
            </a:pPr>
            <a:r>
              <a:rPr lang="en-GB" sz="1000" b="1" kern="0">
                <a:solidFill>
                  <a:srgbClr val="FFFF00"/>
                </a:solidFill>
                <a:latin typeface="Lato Black" panose="020F0502020204030203" pitchFamily="34" charset="77"/>
                <a:ea typeface="ＭＳ Ｐゴシック" panose="020B0600070205080204" pitchFamily="34" charset="-128"/>
              </a:rPr>
              <a:t>NPA SFW FA</a:t>
            </a:r>
          </a:p>
        </p:txBody>
      </p:sp>
      <p:sp>
        <p:nvSpPr>
          <p:cNvPr id="71" name="TextBox 70">
            <a:extLst>
              <a:ext uri="{FF2B5EF4-FFF2-40B4-BE49-F238E27FC236}">
                <a16:creationId xmlns:a16="http://schemas.microsoft.com/office/drawing/2014/main" id="{599552E9-E7DD-48A7-90F0-382977C41FF1}"/>
              </a:ext>
            </a:extLst>
          </p:cNvPr>
          <p:cNvSpPr txBox="1"/>
          <p:nvPr/>
        </p:nvSpPr>
        <p:spPr>
          <a:xfrm>
            <a:off x="2498727" y="2116138"/>
            <a:ext cx="1082675" cy="553998"/>
          </a:xfrm>
          <a:prstGeom prst="rect">
            <a:avLst/>
          </a:prstGeom>
          <a:noFill/>
        </p:spPr>
        <p:txBody>
          <a:bodyPr>
            <a:spAutoFit/>
          </a:bodyPr>
          <a:lstStyle/>
          <a:p>
            <a:pPr algn="ctr" defTabSz="457200">
              <a:defRPr/>
            </a:pPr>
            <a:r>
              <a:rPr lang="en-GB" sz="1000" b="1" kern="0">
                <a:solidFill>
                  <a:srgbClr val="FFFF00"/>
                </a:solidFill>
                <a:latin typeface="Lato Black" panose="020F0502020204030203" pitchFamily="34" charset="77"/>
                <a:ea typeface="ＭＳ Ｐゴシック" panose="020B0600070205080204" pitchFamily="34" charset="-128"/>
              </a:rPr>
              <a:t>Foundation Apprenticeship</a:t>
            </a:r>
          </a:p>
        </p:txBody>
      </p:sp>
      <p:sp>
        <p:nvSpPr>
          <p:cNvPr id="72" name="TextBox 71">
            <a:extLst>
              <a:ext uri="{FF2B5EF4-FFF2-40B4-BE49-F238E27FC236}">
                <a16:creationId xmlns:a16="http://schemas.microsoft.com/office/drawing/2014/main" id="{DC061993-A081-4E8A-8EBB-502C5CCC2311}"/>
              </a:ext>
            </a:extLst>
          </p:cNvPr>
          <p:cNvSpPr txBox="1"/>
          <p:nvPr/>
        </p:nvSpPr>
        <p:spPr>
          <a:xfrm>
            <a:off x="3516315" y="2138363"/>
            <a:ext cx="1082675" cy="553998"/>
          </a:xfrm>
          <a:prstGeom prst="rect">
            <a:avLst/>
          </a:prstGeom>
          <a:noFill/>
        </p:spPr>
        <p:txBody>
          <a:bodyPr>
            <a:spAutoFit/>
          </a:bodyPr>
          <a:lstStyle/>
          <a:p>
            <a:pPr algn="ctr" defTabSz="457200">
              <a:defRPr/>
            </a:pPr>
            <a:r>
              <a:rPr lang="en-GB" sz="1000" b="1" kern="0">
                <a:solidFill>
                  <a:srgbClr val="FFFF00"/>
                </a:solidFill>
                <a:latin typeface="Lato Black" panose="020F0502020204030203" pitchFamily="34" charset="77"/>
                <a:ea typeface="ＭＳ Ｐゴシック" panose="020B0600070205080204" pitchFamily="34" charset="-128"/>
              </a:rPr>
              <a:t>Modern</a:t>
            </a:r>
            <a:r>
              <a:rPr lang="en-GB" sz="1000" b="1" kern="0">
                <a:solidFill>
                  <a:prstClr val="white"/>
                </a:solidFill>
                <a:latin typeface="Lato Black" panose="020F0502020204030203" pitchFamily="34" charset="77"/>
                <a:ea typeface="ＭＳ Ｐゴシック" panose="020B0600070205080204" pitchFamily="34" charset="-128"/>
              </a:rPr>
              <a:t> </a:t>
            </a:r>
            <a:r>
              <a:rPr lang="en-GB" sz="1000" b="1" kern="0">
                <a:solidFill>
                  <a:srgbClr val="FFFF00"/>
                </a:solidFill>
                <a:latin typeface="Lato Black" panose="020F0502020204030203" pitchFamily="34" charset="77"/>
                <a:ea typeface="ＭＳ Ｐゴシック" panose="020B0600070205080204" pitchFamily="34" charset="-128"/>
              </a:rPr>
              <a:t>Apprenticeship</a:t>
            </a:r>
          </a:p>
        </p:txBody>
      </p:sp>
      <p:sp>
        <p:nvSpPr>
          <p:cNvPr id="76" name="TextBox 75">
            <a:extLst>
              <a:ext uri="{FF2B5EF4-FFF2-40B4-BE49-F238E27FC236}">
                <a16:creationId xmlns:a16="http://schemas.microsoft.com/office/drawing/2014/main" id="{7E646D05-EC87-4616-9743-786C9998ADD4}"/>
              </a:ext>
            </a:extLst>
          </p:cNvPr>
          <p:cNvSpPr txBox="1"/>
          <p:nvPr/>
        </p:nvSpPr>
        <p:spPr>
          <a:xfrm>
            <a:off x="3879850" y="1462088"/>
            <a:ext cx="1282700" cy="400050"/>
          </a:xfrm>
          <a:prstGeom prst="rect">
            <a:avLst/>
          </a:prstGeom>
          <a:noFill/>
        </p:spPr>
        <p:txBody>
          <a:bodyPr>
            <a:spAutoFit/>
          </a:bodyPr>
          <a:lstStyle/>
          <a:p>
            <a:pPr algn="ctr" defTabSz="457200">
              <a:defRPr/>
            </a:pPr>
            <a:r>
              <a:rPr lang="en-GB" sz="1000" b="1" kern="0">
                <a:solidFill>
                  <a:srgbClr val="FFFF00"/>
                </a:solidFill>
                <a:latin typeface="Lato Black" panose="020F0502020204030203" pitchFamily="34" charset="77"/>
                <a:ea typeface="ＭＳ Ｐゴシック" panose="020B0600070205080204" pitchFamily="34" charset="-128"/>
              </a:rPr>
              <a:t>Graduate Apprenticeship</a:t>
            </a:r>
          </a:p>
        </p:txBody>
      </p:sp>
      <p:sp>
        <p:nvSpPr>
          <p:cNvPr id="77" name="TextBox 76">
            <a:extLst>
              <a:ext uri="{FF2B5EF4-FFF2-40B4-BE49-F238E27FC236}">
                <a16:creationId xmlns:a16="http://schemas.microsoft.com/office/drawing/2014/main" id="{5348ADCC-2D3F-4E00-B111-9B38CF65C75B}"/>
              </a:ext>
            </a:extLst>
          </p:cNvPr>
          <p:cNvSpPr txBox="1"/>
          <p:nvPr/>
        </p:nvSpPr>
        <p:spPr>
          <a:xfrm>
            <a:off x="7043738" y="2322513"/>
            <a:ext cx="862012" cy="400110"/>
          </a:xfrm>
          <a:prstGeom prst="rect">
            <a:avLst/>
          </a:prstGeom>
          <a:noFill/>
        </p:spPr>
        <p:txBody>
          <a:bodyPr>
            <a:spAutoFit/>
          </a:bodyPr>
          <a:lstStyle/>
          <a:p>
            <a:pPr algn="ctr" defTabSz="457200">
              <a:defRPr/>
            </a:pPr>
            <a:r>
              <a:rPr lang="en-GB" sz="1000" b="1" kern="0" spc="-50">
                <a:solidFill>
                  <a:prstClr val="white"/>
                </a:solidFill>
                <a:latin typeface="Lato Black" panose="020F0502020204030203" pitchFamily="34" charset="77"/>
                <a:ea typeface="ＭＳ Ｐゴシック" panose="020B0600070205080204" pitchFamily="34" charset="-128"/>
              </a:rPr>
              <a:t>Employment</a:t>
            </a:r>
          </a:p>
        </p:txBody>
      </p:sp>
      <p:sp>
        <p:nvSpPr>
          <p:cNvPr id="78" name="TextBox 77">
            <a:extLst>
              <a:ext uri="{FF2B5EF4-FFF2-40B4-BE49-F238E27FC236}">
                <a16:creationId xmlns:a16="http://schemas.microsoft.com/office/drawing/2014/main" id="{629FC1FC-4E04-400E-97AE-AFAD874B04DA}"/>
              </a:ext>
            </a:extLst>
          </p:cNvPr>
          <p:cNvSpPr txBox="1"/>
          <p:nvPr/>
        </p:nvSpPr>
        <p:spPr>
          <a:xfrm>
            <a:off x="5297488" y="4062413"/>
            <a:ext cx="800100" cy="246062"/>
          </a:xfrm>
          <a:prstGeom prst="rect">
            <a:avLst/>
          </a:prstGeom>
          <a:noFill/>
        </p:spPr>
        <p:txBody>
          <a:bodyPr>
            <a:spAutoFit/>
          </a:bodyPr>
          <a:lstStyle/>
          <a:p>
            <a:pPr algn="ctr" defTabSz="457200">
              <a:defRPr/>
            </a:pPr>
            <a:r>
              <a:rPr lang="en-GB" sz="1000" b="1" kern="0">
                <a:solidFill>
                  <a:prstClr val="white"/>
                </a:solidFill>
                <a:latin typeface="Lato Black" panose="020F0502020204030203" pitchFamily="34" charset="77"/>
                <a:ea typeface="ＭＳ Ｐゴシック" panose="020B0600070205080204" pitchFamily="34" charset="-128"/>
              </a:rPr>
              <a:t>University</a:t>
            </a:r>
          </a:p>
        </p:txBody>
      </p:sp>
      <p:sp>
        <p:nvSpPr>
          <p:cNvPr id="79" name="TextBox 78">
            <a:extLst>
              <a:ext uri="{FF2B5EF4-FFF2-40B4-BE49-F238E27FC236}">
                <a16:creationId xmlns:a16="http://schemas.microsoft.com/office/drawing/2014/main" id="{516B4991-78D4-4A32-ADDD-E26DB25022EA}"/>
              </a:ext>
            </a:extLst>
          </p:cNvPr>
          <p:cNvSpPr txBox="1"/>
          <p:nvPr/>
        </p:nvSpPr>
        <p:spPr>
          <a:xfrm>
            <a:off x="1054100" y="3473450"/>
            <a:ext cx="865188" cy="400050"/>
          </a:xfrm>
          <a:prstGeom prst="rect">
            <a:avLst/>
          </a:prstGeom>
          <a:noFill/>
        </p:spPr>
        <p:txBody>
          <a:bodyPr>
            <a:spAutoFit/>
          </a:bodyPr>
          <a:lstStyle/>
          <a:p>
            <a:pPr algn="ctr" defTabSz="457200">
              <a:defRPr/>
            </a:pPr>
            <a:r>
              <a:rPr lang="en-GB" sz="1000" b="1" kern="0">
                <a:solidFill>
                  <a:prstClr val="white"/>
                </a:solidFill>
                <a:latin typeface="Lato Black" panose="020F0502020204030203" pitchFamily="34" charset="77"/>
                <a:ea typeface="ＭＳ Ｐゴシック" panose="020B0600070205080204" pitchFamily="34" charset="-128"/>
              </a:rPr>
              <a:t>Nat 4</a:t>
            </a:r>
          </a:p>
          <a:p>
            <a:pPr algn="ctr" defTabSz="457200">
              <a:defRPr/>
            </a:pPr>
            <a:r>
              <a:rPr lang="en-GB" sz="1000" b="1" kern="0">
                <a:solidFill>
                  <a:srgbClr val="FFFF00"/>
                </a:solidFill>
                <a:latin typeface="Lato Black" panose="020F0502020204030203" pitchFamily="34" charset="77"/>
                <a:ea typeface="ＭＳ Ｐゴシック" panose="020B0600070205080204" pitchFamily="34" charset="-128"/>
              </a:rPr>
              <a:t>NPA SFW</a:t>
            </a:r>
          </a:p>
        </p:txBody>
      </p:sp>
      <p:sp>
        <p:nvSpPr>
          <p:cNvPr id="80" name="TextBox 79">
            <a:extLst>
              <a:ext uri="{FF2B5EF4-FFF2-40B4-BE49-F238E27FC236}">
                <a16:creationId xmlns:a16="http://schemas.microsoft.com/office/drawing/2014/main" id="{63ECC505-C39E-453B-BC8D-B33F321D21C6}"/>
              </a:ext>
            </a:extLst>
          </p:cNvPr>
          <p:cNvSpPr txBox="1"/>
          <p:nvPr/>
        </p:nvSpPr>
        <p:spPr>
          <a:xfrm>
            <a:off x="4668838" y="5654675"/>
            <a:ext cx="817562" cy="400050"/>
          </a:xfrm>
          <a:prstGeom prst="rect">
            <a:avLst/>
          </a:prstGeom>
          <a:noFill/>
        </p:spPr>
        <p:txBody>
          <a:bodyPr>
            <a:spAutoFit/>
          </a:bodyPr>
          <a:lstStyle/>
          <a:p>
            <a:pPr algn="ctr" defTabSz="457200">
              <a:defRPr/>
            </a:pPr>
            <a:r>
              <a:rPr lang="en-GB" sz="1000" b="1" kern="0">
                <a:solidFill>
                  <a:prstClr val="white"/>
                </a:solidFill>
                <a:latin typeface="Lato Black" panose="020F0502020204030203" pitchFamily="34" charset="77"/>
                <a:ea typeface="ＭＳ Ｐゴシック" panose="020B0600070205080204" pitchFamily="34" charset="-128"/>
              </a:rPr>
              <a:t>Full-time College</a:t>
            </a:r>
          </a:p>
        </p:txBody>
      </p:sp>
      <p:sp>
        <p:nvSpPr>
          <p:cNvPr id="95" name="TextBox 94">
            <a:extLst>
              <a:ext uri="{FF2B5EF4-FFF2-40B4-BE49-F238E27FC236}">
                <a16:creationId xmlns:a16="http://schemas.microsoft.com/office/drawing/2014/main" id="{78B9949A-5616-4AE3-8BBD-68391BB4C390}"/>
              </a:ext>
            </a:extLst>
          </p:cNvPr>
          <p:cNvSpPr txBox="1"/>
          <p:nvPr/>
        </p:nvSpPr>
        <p:spPr>
          <a:xfrm>
            <a:off x="4621213" y="4532313"/>
            <a:ext cx="690562" cy="246062"/>
          </a:xfrm>
          <a:prstGeom prst="rect">
            <a:avLst/>
          </a:prstGeom>
          <a:noFill/>
        </p:spPr>
        <p:txBody>
          <a:bodyPr>
            <a:spAutoFit/>
          </a:bodyPr>
          <a:lstStyle/>
          <a:p>
            <a:pPr algn="ctr" defTabSz="457200">
              <a:defRPr/>
            </a:pPr>
            <a:r>
              <a:rPr lang="en-GB" sz="1000" b="1" kern="0">
                <a:solidFill>
                  <a:prstClr val="white"/>
                </a:solidFill>
                <a:latin typeface="Lato Black" panose="020F0502020204030203" pitchFamily="34" charset="77"/>
                <a:ea typeface="ＭＳ Ｐゴシック" panose="020B0600070205080204" pitchFamily="34" charset="-128"/>
              </a:rPr>
              <a:t>HND</a:t>
            </a:r>
          </a:p>
        </p:txBody>
      </p:sp>
      <p:sp>
        <p:nvSpPr>
          <p:cNvPr id="96" name="TextBox 95">
            <a:extLst>
              <a:ext uri="{FF2B5EF4-FFF2-40B4-BE49-F238E27FC236}">
                <a16:creationId xmlns:a16="http://schemas.microsoft.com/office/drawing/2014/main" id="{7B5ABB74-43AD-4A56-A7A4-A2A6269FB511}"/>
              </a:ext>
            </a:extLst>
          </p:cNvPr>
          <p:cNvSpPr txBox="1"/>
          <p:nvPr/>
        </p:nvSpPr>
        <p:spPr>
          <a:xfrm>
            <a:off x="4732340" y="4765677"/>
            <a:ext cx="473075" cy="246063"/>
          </a:xfrm>
          <a:prstGeom prst="rect">
            <a:avLst/>
          </a:prstGeom>
          <a:noFill/>
        </p:spPr>
        <p:txBody>
          <a:bodyPr>
            <a:spAutoFit/>
          </a:bodyPr>
          <a:lstStyle/>
          <a:p>
            <a:pPr algn="ctr" defTabSz="457200">
              <a:defRPr/>
            </a:pPr>
            <a:r>
              <a:rPr lang="en-GB" sz="1000" b="1" kern="0">
                <a:solidFill>
                  <a:prstClr val="white"/>
                </a:solidFill>
                <a:latin typeface="Lato Black" panose="020F0502020204030203" pitchFamily="34" charset="77"/>
                <a:ea typeface="ＭＳ Ｐゴシック" panose="020B0600070205080204" pitchFamily="34" charset="-128"/>
              </a:rPr>
              <a:t>HNC</a:t>
            </a:r>
          </a:p>
        </p:txBody>
      </p:sp>
      <p:sp>
        <p:nvSpPr>
          <p:cNvPr id="97" name="TextBox 96">
            <a:extLst>
              <a:ext uri="{FF2B5EF4-FFF2-40B4-BE49-F238E27FC236}">
                <a16:creationId xmlns:a16="http://schemas.microsoft.com/office/drawing/2014/main" id="{F4869564-D364-4AFD-9E68-0E032D70956B}"/>
              </a:ext>
            </a:extLst>
          </p:cNvPr>
          <p:cNvSpPr txBox="1"/>
          <p:nvPr/>
        </p:nvSpPr>
        <p:spPr>
          <a:xfrm>
            <a:off x="4708527" y="5041902"/>
            <a:ext cx="377825" cy="246063"/>
          </a:xfrm>
          <a:prstGeom prst="rect">
            <a:avLst/>
          </a:prstGeom>
          <a:noFill/>
        </p:spPr>
        <p:txBody>
          <a:bodyPr>
            <a:spAutoFit/>
          </a:bodyPr>
          <a:lstStyle/>
          <a:p>
            <a:pPr algn="ctr" defTabSz="457200">
              <a:defRPr/>
            </a:pPr>
            <a:r>
              <a:rPr lang="en-GB" sz="1000" b="1" kern="0">
                <a:solidFill>
                  <a:prstClr val="white"/>
                </a:solidFill>
                <a:latin typeface="Lato Black" panose="020F0502020204030203" pitchFamily="34" charset="77"/>
                <a:ea typeface="ＭＳ Ｐゴシック" panose="020B0600070205080204" pitchFamily="34" charset="-128"/>
              </a:rPr>
              <a:t>NC</a:t>
            </a:r>
          </a:p>
        </p:txBody>
      </p:sp>
      <p:cxnSp>
        <p:nvCxnSpPr>
          <p:cNvPr id="16438" name="Straight Connector 52">
            <a:extLst>
              <a:ext uri="{FF2B5EF4-FFF2-40B4-BE49-F238E27FC236}">
                <a16:creationId xmlns:a16="http://schemas.microsoft.com/office/drawing/2014/main" id="{34227381-29ED-4FB1-96F5-708FA77DF2FB}"/>
              </a:ext>
            </a:extLst>
          </p:cNvPr>
          <p:cNvCxnSpPr>
            <a:cxnSpLocks noChangeShapeType="1"/>
          </p:cNvCxnSpPr>
          <p:nvPr/>
        </p:nvCxnSpPr>
        <p:spPr bwMode="auto">
          <a:xfrm>
            <a:off x="5145088" y="4932363"/>
            <a:ext cx="215900" cy="107950"/>
          </a:xfrm>
          <a:prstGeom prst="line">
            <a:avLst/>
          </a:prstGeom>
          <a:noFill/>
          <a:ln w="57150" algn="ctr">
            <a:solidFill>
              <a:srgbClr val="F0815B"/>
            </a:solidFill>
            <a:round/>
            <a:headEnd/>
            <a:tailEnd/>
          </a:ln>
          <a:extLst>
            <a:ext uri="{909E8E84-426E-40DD-AFC4-6F175D3DCCD1}">
              <a14:hiddenFill xmlns:a14="http://schemas.microsoft.com/office/drawing/2010/main">
                <a:noFill/>
              </a14:hiddenFill>
            </a:ext>
          </a:extLst>
        </p:spPr>
      </p:cxnSp>
      <p:sp>
        <p:nvSpPr>
          <p:cNvPr id="130" name="Oval 129">
            <a:extLst>
              <a:ext uri="{FF2B5EF4-FFF2-40B4-BE49-F238E27FC236}">
                <a16:creationId xmlns:a16="http://schemas.microsoft.com/office/drawing/2014/main" id="{1A0C44B2-C023-4CB0-8C51-283EC4720E37}"/>
              </a:ext>
            </a:extLst>
          </p:cNvPr>
          <p:cNvSpPr/>
          <p:nvPr/>
        </p:nvSpPr>
        <p:spPr>
          <a:xfrm rot="20500073">
            <a:off x="5307013" y="4979988"/>
            <a:ext cx="203200" cy="196850"/>
          </a:xfrm>
          <a:prstGeom prst="ellipse">
            <a:avLst/>
          </a:prstGeom>
          <a:solidFill>
            <a:sysClr val="window" lastClr="FFFFFF"/>
          </a:solidFill>
          <a:ln w="38100" cap="flat" cmpd="sng" algn="ctr">
            <a:solidFill>
              <a:srgbClr val="F0815B"/>
            </a:solidFill>
            <a:prstDash val="solid"/>
          </a:ln>
          <a:effectLst/>
        </p:spPr>
        <p:txBody>
          <a:bodyPr anchor="ctr"/>
          <a:lstStyle/>
          <a:p>
            <a:pPr algn="ctr" defTabSz="457200">
              <a:defRPr/>
            </a:pPr>
            <a:endParaRPr lang="en-GB" sz="1800" kern="0">
              <a:solidFill>
                <a:prstClr val="white"/>
              </a:solidFill>
              <a:latin typeface="Calibri"/>
              <a:ea typeface="ＭＳ Ｐゴシック" panose="020B0600070205080204" pitchFamily="34" charset="-128"/>
            </a:endParaRPr>
          </a:p>
        </p:txBody>
      </p:sp>
      <p:cxnSp>
        <p:nvCxnSpPr>
          <p:cNvPr id="16440" name="Straight Connector 52">
            <a:extLst>
              <a:ext uri="{FF2B5EF4-FFF2-40B4-BE49-F238E27FC236}">
                <a16:creationId xmlns:a16="http://schemas.microsoft.com/office/drawing/2014/main" id="{7FC8361A-F93B-45EA-BB63-EA2CC56D8575}"/>
              </a:ext>
            </a:extLst>
          </p:cNvPr>
          <p:cNvCxnSpPr>
            <a:cxnSpLocks noChangeShapeType="1"/>
          </p:cNvCxnSpPr>
          <p:nvPr/>
        </p:nvCxnSpPr>
        <p:spPr bwMode="auto">
          <a:xfrm>
            <a:off x="5053013" y="5186365"/>
            <a:ext cx="215900" cy="109537"/>
          </a:xfrm>
          <a:prstGeom prst="line">
            <a:avLst/>
          </a:prstGeom>
          <a:noFill/>
          <a:ln w="57150" algn="ctr">
            <a:solidFill>
              <a:srgbClr val="F0815B"/>
            </a:solidFill>
            <a:round/>
            <a:headEnd/>
            <a:tailEnd/>
          </a:ln>
          <a:extLst>
            <a:ext uri="{909E8E84-426E-40DD-AFC4-6F175D3DCCD1}">
              <a14:hiddenFill xmlns:a14="http://schemas.microsoft.com/office/drawing/2010/main">
                <a:noFill/>
              </a14:hiddenFill>
            </a:ext>
          </a:extLst>
        </p:spPr>
      </p:cxnSp>
      <p:sp>
        <p:nvSpPr>
          <p:cNvPr id="132" name="Oval 131">
            <a:extLst>
              <a:ext uri="{FF2B5EF4-FFF2-40B4-BE49-F238E27FC236}">
                <a16:creationId xmlns:a16="http://schemas.microsoft.com/office/drawing/2014/main" id="{4ACFB585-8BE6-44B0-9D86-46F1FFD1DF6E}"/>
              </a:ext>
            </a:extLst>
          </p:cNvPr>
          <p:cNvSpPr/>
          <p:nvPr/>
        </p:nvSpPr>
        <p:spPr>
          <a:xfrm rot="20500073">
            <a:off x="5214938" y="5233988"/>
            <a:ext cx="203200" cy="196850"/>
          </a:xfrm>
          <a:prstGeom prst="ellipse">
            <a:avLst/>
          </a:prstGeom>
          <a:solidFill>
            <a:sysClr val="window" lastClr="FFFFFF"/>
          </a:solidFill>
          <a:ln w="38100" cap="flat" cmpd="sng" algn="ctr">
            <a:solidFill>
              <a:srgbClr val="F0815B"/>
            </a:solidFill>
            <a:prstDash val="solid"/>
          </a:ln>
          <a:effectLst/>
        </p:spPr>
        <p:txBody>
          <a:bodyPr anchor="ctr"/>
          <a:lstStyle/>
          <a:p>
            <a:pPr algn="ctr" defTabSz="457200">
              <a:defRPr/>
            </a:pPr>
            <a:endParaRPr lang="en-GB" sz="1800" kern="0">
              <a:solidFill>
                <a:prstClr val="white"/>
              </a:solidFill>
              <a:latin typeface="Calibri"/>
              <a:ea typeface="ＭＳ Ｐゴシック" panose="020B0600070205080204" pitchFamily="34" charset="-128"/>
            </a:endParaRPr>
          </a:p>
        </p:txBody>
      </p:sp>
      <p:cxnSp>
        <p:nvCxnSpPr>
          <p:cNvPr id="16442" name="Straight Connector 43">
            <a:extLst>
              <a:ext uri="{FF2B5EF4-FFF2-40B4-BE49-F238E27FC236}">
                <a16:creationId xmlns:a16="http://schemas.microsoft.com/office/drawing/2014/main" id="{214B9EC8-CB7A-4D1D-8750-14B2D1BFC40D}"/>
              </a:ext>
            </a:extLst>
          </p:cNvPr>
          <p:cNvCxnSpPr>
            <a:cxnSpLocks noChangeShapeType="1"/>
            <a:endCxn id="76" idx="2"/>
          </p:cNvCxnSpPr>
          <p:nvPr/>
        </p:nvCxnSpPr>
        <p:spPr bwMode="auto">
          <a:xfrm flipV="1">
            <a:off x="4170365" y="1862138"/>
            <a:ext cx="350837" cy="292100"/>
          </a:xfrm>
          <a:prstGeom prst="line">
            <a:avLst/>
          </a:prstGeom>
          <a:noFill/>
          <a:ln w="38100" algn="ctr">
            <a:solidFill>
              <a:srgbClr val="10A9EA"/>
            </a:solidFill>
            <a:prstDash val="sysDash"/>
            <a:round/>
            <a:headEnd/>
            <a:tailEnd type="arrow" w="med" len="med"/>
          </a:ln>
          <a:extLst>
            <a:ext uri="{909E8E84-426E-40DD-AFC4-6F175D3DCCD1}">
              <a14:hiddenFill xmlns:a14="http://schemas.microsoft.com/office/drawing/2010/main">
                <a:noFill/>
              </a14:hiddenFill>
            </a:ext>
          </a:extLst>
        </p:spPr>
      </p:cxnSp>
      <p:cxnSp>
        <p:nvCxnSpPr>
          <p:cNvPr id="16443" name="Straight Connector 43">
            <a:extLst>
              <a:ext uri="{FF2B5EF4-FFF2-40B4-BE49-F238E27FC236}">
                <a16:creationId xmlns:a16="http://schemas.microsoft.com/office/drawing/2014/main" id="{EDEA0D33-F496-49B3-AE74-8C2ACF8E68AC}"/>
              </a:ext>
            </a:extLst>
          </p:cNvPr>
          <p:cNvCxnSpPr>
            <a:cxnSpLocks noChangeShapeType="1"/>
          </p:cNvCxnSpPr>
          <p:nvPr/>
        </p:nvCxnSpPr>
        <p:spPr bwMode="auto">
          <a:xfrm flipV="1">
            <a:off x="2959100" y="1741488"/>
            <a:ext cx="1062038" cy="406400"/>
          </a:xfrm>
          <a:prstGeom prst="line">
            <a:avLst/>
          </a:prstGeom>
          <a:noFill/>
          <a:ln w="38100" algn="ctr">
            <a:solidFill>
              <a:srgbClr val="10A9EA"/>
            </a:solidFill>
            <a:prstDash val="sysDash"/>
            <a:round/>
            <a:headEnd/>
            <a:tailEnd type="arrow" w="med" len="med"/>
          </a:ln>
          <a:extLst>
            <a:ext uri="{909E8E84-426E-40DD-AFC4-6F175D3DCCD1}">
              <a14:hiddenFill xmlns:a14="http://schemas.microsoft.com/office/drawing/2010/main">
                <a:noFill/>
              </a14:hiddenFill>
            </a:ext>
          </a:extLst>
        </p:spPr>
      </p:cxnSp>
      <p:cxnSp>
        <p:nvCxnSpPr>
          <p:cNvPr id="16444" name="Straight Connector 70">
            <a:extLst>
              <a:ext uri="{FF2B5EF4-FFF2-40B4-BE49-F238E27FC236}">
                <a16:creationId xmlns:a16="http://schemas.microsoft.com/office/drawing/2014/main" id="{3F1823DD-D895-4EC4-A365-D8AA036032DF}"/>
              </a:ext>
            </a:extLst>
          </p:cNvPr>
          <p:cNvCxnSpPr>
            <a:cxnSpLocks noChangeShapeType="1"/>
          </p:cNvCxnSpPr>
          <p:nvPr/>
        </p:nvCxnSpPr>
        <p:spPr bwMode="auto">
          <a:xfrm flipH="1" flipV="1">
            <a:off x="3841752" y="4535490"/>
            <a:ext cx="1114425" cy="1195387"/>
          </a:xfrm>
          <a:prstGeom prst="line">
            <a:avLst/>
          </a:prstGeom>
          <a:noFill/>
          <a:ln w="38100" algn="ctr">
            <a:solidFill>
              <a:srgbClr val="F0815B"/>
            </a:solidFill>
            <a:round/>
            <a:headEnd type="arrow" w="med" len="med"/>
            <a:tailEnd/>
          </a:ln>
          <a:extLst>
            <a:ext uri="{909E8E84-426E-40DD-AFC4-6F175D3DCCD1}">
              <a14:hiddenFill xmlns:a14="http://schemas.microsoft.com/office/drawing/2010/main">
                <a:noFill/>
              </a14:hiddenFill>
            </a:ext>
          </a:extLst>
        </p:spPr>
      </p:cxnSp>
      <p:cxnSp>
        <p:nvCxnSpPr>
          <p:cNvPr id="16445" name="Straight Connector 43">
            <a:extLst>
              <a:ext uri="{FF2B5EF4-FFF2-40B4-BE49-F238E27FC236}">
                <a16:creationId xmlns:a16="http://schemas.microsoft.com/office/drawing/2014/main" id="{13EC9A7A-C100-436A-B67C-9FEE2E31D3CA}"/>
              </a:ext>
            </a:extLst>
          </p:cNvPr>
          <p:cNvCxnSpPr>
            <a:cxnSpLocks noChangeShapeType="1"/>
          </p:cNvCxnSpPr>
          <p:nvPr/>
        </p:nvCxnSpPr>
        <p:spPr bwMode="auto">
          <a:xfrm>
            <a:off x="3387725" y="2274888"/>
            <a:ext cx="374650" cy="0"/>
          </a:xfrm>
          <a:prstGeom prst="line">
            <a:avLst/>
          </a:prstGeom>
          <a:noFill/>
          <a:ln w="38100" algn="ctr">
            <a:solidFill>
              <a:srgbClr val="10A9EA"/>
            </a:solidFill>
            <a:prstDash val="sysDash"/>
            <a:round/>
            <a:headEnd/>
            <a:tailEnd type="arrow" w="med" len="med"/>
          </a:ln>
          <a:extLst>
            <a:ext uri="{909E8E84-426E-40DD-AFC4-6F175D3DCCD1}">
              <a14:hiddenFill xmlns:a14="http://schemas.microsoft.com/office/drawing/2010/main">
                <a:noFill/>
              </a14:hiddenFill>
            </a:ext>
          </a:extLst>
        </p:spPr>
      </p:cxnSp>
      <p:sp>
        <p:nvSpPr>
          <p:cNvPr id="5" name="Speech Bubble: Oval 4">
            <a:extLst>
              <a:ext uri="{FF2B5EF4-FFF2-40B4-BE49-F238E27FC236}">
                <a16:creationId xmlns:a16="http://schemas.microsoft.com/office/drawing/2014/main" id="{3AF8800D-F994-72A8-0797-372E121130F2}"/>
              </a:ext>
            </a:extLst>
          </p:cNvPr>
          <p:cNvSpPr/>
          <p:nvPr/>
        </p:nvSpPr>
        <p:spPr>
          <a:xfrm>
            <a:off x="5961065" y="4837115"/>
            <a:ext cx="2787401" cy="1063625"/>
          </a:xfrm>
          <a:prstGeom prst="wedgeEllipseCallout">
            <a:avLst>
              <a:gd name="adj1" fmla="val -59631"/>
              <a:gd name="adj2" fmla="val -6976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800"/>
              <a:t>1/3 take this route to Edinburgh universities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500046"/>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204" r="-2204"/>
            </a:stretch>
          </a:blipFill>
        </p:spPr>
        <p:txBody>
          <a:bodyPr/>
          <a:lstStyle/>
          <a:p>
            <a:endParaRPr lang="en-GB" sz="1600"/>
          </a:p>
        </p:txBody>
      </p:sp>
      <p:sp>
        <p:nvSpPr>
          <p:cNvPr id="57" name="AutoShape 33">
            <a:extLst>
              <a:ext uri="{FF2B5EF4-FFF2-40B4-BE49-F238E27FC236}">
                <a16:creationId xmlns:a16="http://schemas.microsoft.com/office/drawing/2014/main" id="{B52F5225-F9A3-0D27-D0CF-5B9F15543F80}"/>
              </a:ext>
            </a:extLst>
          </p:cNvPr>
          <p:cNvSpPr/>
          <p:nvPr/>
        </p:nvSpPr>
        <p:spPr>
          <a:xfrm flipH="1">
            <a:off x="3834527" y="5148047"/>
            <a:ext cx="1815160" cy="666575"/>
          </a:xfrm>
          <a:prstGeom prst="line">
            <a:avLst/>
          </a:prstGeom>
          <a:ln w="28575" cap="flat">
            <a:solidFill>
              <a:srgbClr val="000000"/>
            </a:solidFill>
            <a:prstDash val="solid"/>
            <a:headEnd type="triangle" w="lg" len="med"/>
            <a:tailEnd type="none" w="sm" len="sm"/>
          </a:ln>
        </p:spPr>
        <p:txBody>
          <a:bodyPr/>
          <a:lstStyle/>
          <a:p>
            <a:endParaRPr lang="en-GB" sz="1600"/>
          </a:p>
        </p:txBody>
      </p:sp>
      <p:grpSp>
        <p:nvGrpSpPr>
          <p:cNvPr id="3" name="Group 3"/>
          <p:cNvGrpSpPr/>
          <p:nvPr/>
        </p:nvGrpSpPr>
        <p:grpSpPr>
          <a:xfrm>
            <a:off x="1164802" y="2789452"/>
            <a:ext cx="1131618" cy="680814"/>
            <a:chOff x="0" y="0"/>
            <a:chExt cx="3017647" cy="1815503"/>
          </a:xfrm>
        </p:grpSpPr>
        <p:grpSp>
          <p:nvGrpSpPr>
            <p:cNvPr id="4" name="Group 4"/>
            <p:cNvGrpSpPr/>
            <p:nvPr/>
          </p:nvGrpSpPr>
          <p:grpSpPr>
            <a:xfrm>
              <a:off x="0" y="0"/>
              <a:ext cx="3017647" cy="1815503"/>
              <a:chOff x="0" y="0"/>
              <a:chExt cx="2200934" cy="1324145"/>
            </a:xfrm>
          </p:grpSpPr>
          <p:sp>
            <p:nvSpPr>
              <p:cNvPr id="5" name="Freeform 5"/>
              <p:cNvSpPr/>
              <p:nvPr/>
            </p:nvSpPr>
            <p:spPr>
              <a:xfrm>
                <a:off x="0" y="0"/>
                <a:ext cx="2200934" cy="1324145"/>
              </a:xfrm>
              <a:custGeom>
                <a:avLst/>
                <a:gdLst/>
                <a:ahLst/>
                <a:cxnLst/>
                <a:rect l="l" t="t" r="r" b="b"/>
                <a:pathLst>
                  <a:path w="2200934" h="1324145">
                    <a:moveTo>
                      <a:pt x="2076473" y="1324145"/>
                    </a:moveTo>
                    <a:lnTo>
                      <a:pt x="124460" y="1324145"/>
                    </a:lnTo>
                    <a:cubicBezTo>
                      <a:pt x="55880" y="1324145"/>
                      <a:pt x="0" y="1268265"/>
                      <a:pt x="0" y="1199685"/>
                    </a:cubicBezTo>
                    <a:lnTo>
                      <a:pt x="0" y="124460"/>
                    </a:lnTo>
                    <a:cubicBezTo>
                      <a:pt x="0" y="55880"/>
                      <a:pt x="55880" y="0"/>
                      <a:pt x="124460" y="0"/>
                    </a:cubicBezTo>
                    <a:lnTo>
                      <a:pt x="2076474" y="0"/>
                    </a:lnTo>
                    <a:cubicBezTo>
                      <a:pt x="2145054" y="0"/>
                      <a:pt x="2200934" y="55880"/>
                      <a:pt x="2200934" y="124460"/>
                    </a:cubicBezTo>
                    <a:lnTo>
                      <a:pt x="2200934" y="1199685"/>
                    </a:lnTo>
                    <a:cubicBezTo>
                      <a:pt x="2200934" y="1268265"/>
                      <a:pt x="2145054" y="1324145"/>
                      <a:pt x="2076474" y="1324145"/>
                    </a:cubicBezTo>
                    <a:close/>
                  </a:path>
                </a:pathLst>
              </a:custGeom>
              <a:solidFill>
                <a:srgbClr val="FF914D"/>
              </a:solidFill>
            </p:spPr>
            <p:txBody>
              <a:bodyPr/>
              <a:lstStyle/>
              <a:p>
                <a:endParaRPr lang="en-GB" sz="1600"/>
              </a:p>
            </p:txBody>
          </p:sp>
        </p:grpSp>
        <p:sp>
          <p:nvSpPr>
            <p:cNvPr id="6" name="TextBox 6"/>
            <p:cNvSpPr txBox="1"/>
            <p:nvPr/>
          </p:nvSpPr>
          <p:spPr>
            <a:xfrm>
              <a:off x="0" y="222712"/>
              <a:ext cx="3017647" cy="1125266"/>
            </a:xfrm>
            <a:prstGeom prst="rect">
              <a:avLst/>
            </a:prstGeom>
          </p:spPr>
          <p:txBody>
            <a:bodyPr lIns="0" tIns="0" rIns="0" bIns="0" rtlCol="0" anchor="t">
              <a:spAutoFit/>
            </a:bodyPr>
            <a:lstStyle/>
            <a:p>
              <a:pPr algn="ctr">
                <a:lnSpc>
                  <a:spcPts val="1673"/>
                </a:lnSpc>
              </a:pPr>
              <a:r>
                <a:rPr lang="en-US" sz="1195">
                  <a:solidFill>
                    <a:srgbClr val="FFFFFF"/>
                  </a:solidFill>
                  <a:latin typeface="Antonio Bold"/>
                </a:rPr>
                <a:t>AH</a:t>
              </a:r>
            </a:p>
            <a:p>
              <a:pPr algn="ctr">
                <a:lnSpc>
                  <a:spcPts val="1673"/>
                </a:lnSpc>
              </a:pPr>
              <a:r>
                <a:rPr lang="en-US" sz="1195">
                  <a:solidFill>
                    <a:srgbClr val="FFFFFF"/>
                  </a:solidFill>
                  <a:latin typeface="Antonio Bold"/>
                </a:rPr>
                <a:t>Mechanics</a:t>
              </a:r>
            </a:p>
          </p:txBody>
        </p:sp>
      </p:grpSp>
      <p:grpSp>
        <p:nvGrpSpPr>
          <p:cNvPr id="7" name="Group 7"/>
          <p:cNvGrpSpPr/>
          <p:nvPr/>
        </p:nvGrpSpPr>
        <p:grpSpPr>
          <a:xfrm>
            <a:off x="2855327" y="2789452"/>
            <a:ext cx="1131618" cy="680814"/>
            <a:chOff x="0" y="0"/>
            <a:chExt cx="3017647" cy="1815503"/>
          </a:xfrm>
        </p:grpSpPr>
        <p:grpSp>
          <p:nvGrpSpPr>
            <p:cNvPr id="8" name="Group 8"/>
            <p:cNvGrpSpPr/>
            <p:nvPr/>
          </p:nvGrpSpPr>
          <p:grpSpPr>
            <a:xfrm>
              <a:off x="0" y="0"/>
              <a:ext cx="3017647" cy="1815503"/>
              <a:chOff x="0" y="0"/>
              <a:chExt cx="2200934" cy="1324145"/>
            </a:xfrm>
          </p:grpSpPr>
          <p:sp>
            <p:nvSpPr>
              <p:cNvPr id="9" name="Freeform 9"/>
              <p:cNvSpPr/>
              <p:nvPr/>
            </p:nvSpPr>
            <p:spPr>
              <a:xfrm>
                <a:off x="0" y="0"/>
                <a:ext cx="2200934" cy="1324145"/>
              </a:xfrm>
              <a:custGeom>
                <a:avLst/>
                <a:gdLst/>
                <a:ahLst/>
                <a:cxnLst/>
                <a:rect l="l" t="t" r="r" b="b"/>
                <a:pathLst>
                  <a:path w="2200934" h="1324145">
                    <a:moveTo>
                      <a:pt x="2076473" y="1324145"/>
                    </a:moveTo>
                    <a:lnTo>
                      <a:pt x="124460" y="1324145"/>
                    </a:lnTo>
                    <a:cubicBezTo>
                      <a:pt x="55880" y="1324145"/>
                      <a:pt x="0" y="1268265"/>
                      <a:pt x="0" y="1199685"/>
                    </a:cubicBezTo>
                    <a:lnTo>
                      <a:pt x="0" y="124460"/>
                    </a:lnTo>
                    <a:cubicBezTo>
                      <a:pt x="0" y="55880"/>
                      <a:pt x="55880" y="0"/>
                      <a:pt x="124460" y="0"/>
                    </a:cubicBezTo>
                    <a:lnTo>
                      <a:pt x="2076474" y="0"/>
                    </a:lnTo>
                    <a:cubicBezTo>
                      <a:pt x="2145054" y="0"/>
                      <a:pt x="2200934" y="55880"/>
                      <a:pt x="2200934" y="124460"/>
                    </a:cubicBezTo>
                    <a:lnTo>
                      <a:pt x="2200934" y="1199685"/>
                    </a:lnTo>
                    <a:cubicBezTo>
                      <a:pt x="2200934" y="1268265"/>
                      <a:pt x="2145054" y="1324145"/>
                      <a:pt x="2076474" y="1324145"/>
                    </a:cubicBezTo>
                    <a:close/>
                  </a:path>
                </a:pathLst>
              </a:custGeom>
              <a:solidFill>
                <a:srgbClr val="FF3131"/>
              </a:solidFill>
            </p:spPr>
            <p:txBody>
              <a:bodyPr/>
              <a:lstStyle/>
              <a:p>
                <a:endParaRPr lang="en-GB" sz="1600"/>
              </a:p>
            </p:txBody>
          </p:sp>
        </p:grpSp>
        <p:sp>
          <p:nvSpPr>
            <p:cNvPr id="10" name="TextBox 10"/>
            <p:cNvSpPr txBox="1"/>
            <p:nvPr/>
          </p:nvSpPr>
          <p:spPr>
            <a:xfrm>
              <a:off x="0" y="222712"/>
              <a:ext cx="3017647" cy="1125266"/>
            </a:xfrm>
            <a:prstGeom prst="rect">
              <a:avLst/>
            </a:prstGeom>
          </p:spPr>
          <p:txBody>
            <a:bodyPr lIns="0" tIns="0" rIns="0" bIns="0" rtlCol="0" anchor="t">
              <a:spAutoFit/>
            </a:bodyPr>
            <a:lstStyle/>
            <a:p>
              <a:pPr algn="ctr">
                <a:lnSpc>
                  <a:spcPts val="1673"/>
                </a:lnSpc>
              </a:pPr>
              <a:r>
                <a:rPr lang="en-US" sz="1195">
                  <a:solidFill>
                    <a:srgbClr val="FFFFFF"/>
                  </a:solidFill>
                  <a:latin typeface="Antonio Bold"/>
                </a:rPr>
                <a:t>AH</a:t>
              </a:r>
            </a:p>
            <a:p>
              <a:pPr algn="ctr">
                <a:lnSpc>
                  <a:spcPts val="1673"/>
                </a:lnSpc>
              </a:pPr>
              <a:r>
                <a:rPr lang="en-US" sz="1195">
                  <a:solidFill>
                    <a:srgbClr val="FFFFFF"/>
                  </a:solidFill>
                  <a:latin typeface="Antonio Bold"/>
                </a:rPr>
                <a:t>Maths</a:t>
              </a:r>
            </a:p>
          </p:txBody>
        </p:sp>
      </p:grpSp>
      <p:grpSp>
        <p:nvGrpSpPr>
          <p:cNvPr id="11" name="Group 11"/>
          <p:cNvGrpSpPr/>
          <p:nvPr/>
        </p:nvGrpSpPr>
        <p:grpSpPr>
          <a:xfrm>
            <a:off x="2775036" y="3985117"/>
            <a:ext cx="1301788" cy="669648"/>
            <a:chOff x="0" y="0"/>
            <a:chExt cx="2574123" cy="1324145"/>
          </a:xfrm>
        </p:grpSpPr>
        <p:sp>
          <p:nvSpPr>
            <p:cNvPr id="12" name="Freeform 12"/>
            <p:cNvSpPr/>
            <p:nvPr/>
          </p:nvSpPr>
          <p:spPr>
            <a:xfrm>
              <a:off x="0" y="0"/>
              <a:ext cx="2574123" cy="1324145"/>
            </a:xfrm>
            <a:custGeom>
              <a:avLst/>
              <a:gdLst/>
              <a:ahLst/>
              <a:cxnLst/>
              <a:rect l="l" t="t" r="r" b="b"/>
              <a:pathLst>
                <a:path w="2574123" h="1324145">
                  <a:moveTo>
                    <a:pt x="2449663" y="1324145"/>
                  </a:moveTo>
                  <a:lnTo>
                    <a:pt x="124460" y="1324145"/>
                  </a:lnTo>
                  <a:cubicBezTo>
                    <a:pt x="55880" y="1324145"/>
                    <a:pt x="0" y="1268265"/>
                    <a:pt x="0" y="1199685"/>
                  </a:cubicBezTo>
                  <a:lnTo>
                    <a:pt x="0" y="124460"/>
                  </a:lnTo>
                  <a:cubicBezTo>
                    <a:pt x="0" y="55880"/>
                    <a:pt x="55880" y="0"/>
                    <a:pt x="124460" y="0"/>
                  </a:cubicBezTo>
                  <a:lnTo>
                    <a:pt x="2449663" y="0"/>
                  </a:lnTo>
                  <a:cubicBezTo>
                    <a:pt x="2518243" y="0"/>
                    <a:pt x="2574123" y="55880"/>
                    <a:pt x="2574123" y="124460"/>
                  </a:cubicBezTo>
                  <a:lnTo>
                    <a:pt x="2574123" y="1199685"/>
                  </a:lnTo>
                  <a:cubicBezTo>
                    <a:pt x="2574123" y="1268265"/>
                    <a:pt x="2518243" y="1324145"/>
                    <a:pt x="2449663" y="1324145"/>
                  </a:cubicBezTo>
                  <a:close/>
                </a:path>
              </a:pathLst>
            </a:custGeom>
            <a:solidFill>
              <a:srgbClr val="FF3131"/>
            </a:solidFill>
          </p:spPr>
          <p:txBody>
            <a:bodyPr/>
            <a:lstStyle/>
            <a:p>
              <a:endParaRPr lang="en-GB" sz="1600"/>
            </a:p>
          </p:txBody>
        </p:sp>
      </p:grpSp>
      <p:sp>
        <p:nvSpPr>
          <p:cNvPr id="13" name="TextBox 13"/>
          <p:cNvSpPr txBox="1"/>
          <p:nvPr/>
        </p:nvSpPr>
        <p:spPr>
          <a:xfrm>
            <a:off x="2775036" y="4106956"/>
            <a:ext cx="1301788" cy="398892"/>
          </a:xfrm>
          <a:prstGeom prst="rect">
            <a:avLst/>
          </a:prstGeom>
        </p:spPr>
        <p:txBody>
          <a:bodyPr lIns="0" tIns="0" rIns="0" bIns="0" rtlCol="0" anchor="t">
            <a:spAutoFit/>
          </a:bodyPr>
          <a:lstStyle/>
          <a:p>
            <a:pPr algn="ctr">
              <a:lnSpc>
                <a:spcPts val="1645"/>
              </a:lnSpc>
            </a:pPr>
            <a:r>
              <a:rPr lang="en-US" sz="1176">
                <a:solidFill>
                  <a:srgbClr val="FFFFFF"/>
                </a:solidFill>
                <a:latin typeface="Antonio Bold"/>
              </a:rPr>
              <a:t>Higher</a:t>
            </a:r>
          </a:p>
          <a:p>
            <a:pPr algn="ctr">
              <a:lnSpc>
                <a:spcPts val="1645"/>
              </a:lnSpc>
            </a:pPr>
            <a:r>
              <a:rPr lang="en-US" sz="1176">
                <a:solidFill>
                  <a:srgbClr val="FFFFFF"/>
                </a:solidFill>
                <a:latin typeface="Antonio Bold"/>
              </a:rPr>
              <a:t>Maths</a:t>
            </a:r>
          </a:p>
        </p:txBody>
      </p:sp>
      <p:grpSp>
        <p:nvGrpSpPr>
          <p:cNvPr id="14" name="Group 14"/>
          <p:cNvGrpSpPr/>
          <p:nvPr/>
        </p:nvGrpSpPr>
        <p:grpSpPr>
          <a:xfrm>
            <a:off x="5648489" y="3975806"/>
            <a:ext cx="1444052" cy="678959"/>
            <a:chOff x="0" y="0"/>
            <a:chExt cx="2816275" cy="1324145"/>
          </a:xfrm>
        </p:grpSpPr>
        <p:sp>
          <p:nvSpPr>
            <p:cNvPr id="15" name="Freeform 15"/>
            <p:cNvSpPr/>
            <p:nvPr/>
          </p:nvSpPr>
          <p:spPr>
            <a:xfrm>
              <a:off x="0" y="0"/>
              <a:ext cx="2816275" cy="1324145"/>
            </a:xfrm>
            <a:custGeom>
              <a:avLst/>
              <a:gdLst/>
              <a:ahLst/>
              <a:cxnLst/>
              <a:rect l="l" t="t" r="r" b="b"/>
              <a:pathLst>
                <a:path w="2816275" h="1324145">
                  <a:moveTo>
                    <a:pt x="2691814" y="1324145"/>
                  </a:moveTo>
                  <a:lnTo>
                    <a:pt x="124460" y="1324145"/>
                  </a:lnTo>
                  <a:cubicBezTo>
                    <a:pt x="55880" y="1324145"/>
                    <a:pt x="0" y="1268265"/>
                    <a:pt x="0" y="1199685"/>
                  </a:cubicBezTo>
                  <a:lnTo>
                    <a:pt x="0" y="124460"/>
                  </a:lnTo>
                  <a:cubicBezTo>
                    <a:pt x="0" y="55880"/>
                    <a:pt x="55880" y="0"/>
                    <a:pt x="124460" y="0"/>
                  </a:cubicBezTo>
                  <a:lnTo>
                    <a:pt x="2691815" y="0"/>
                  </a:lnTo>
                  <a:cubicBezTo>
                    <a:pt x="2760394" y="0"/>
                    <a:pt x="2816275" y="55880"/>
                    <a:pt x="2816275" y="124460"/>
                  </a:cubicBezTo>
                  <a:lnTo>
                    <a:pt x="2816275" y="1199685"/>
                  </a:lnTo>
                  <a:cubicBezTo>
                    <a:pt x="2816275" y="1268265"/>
                    <a:pt x="2760394" y="1324145"/>
                    <a:pt x="2691815" y="1324145"/>
                  </a:cubicBezTo>
                  <a:close/>
                </a:path>
              </a:pathLst>
            </a:custGeom>
            <a:solidFill>
              <a:srgbClr val="5271FF"/>
            </a:solidFill>
          </p:spPr>
          <p:txBody>
            <a:bodyPr/>
            <a:lstStyle/>
            <a:p>
              <a:endParaRPr lang="en-GB" sz="1600"/>
            </a:p>
          </p:txBody>
        </p:sp>
      </p:grpSp>
      <p:sp>
        <p:nvSpPr>
          <p:cNvPr id="16" name="TextBox 16"/>
          <p:cNvSpPr txBox="1"/>
          <p:nvPr/>
        </p:nvSpPr>
        <p:spPr>
          <a:xfrm>
            <a:off x="5648489" y="4054294"/>
            <a:ext cx="1444052" cy="421847"/>
          </a:xfrm>
          <a:prstGeom prst="rect">
            <a:avLst/>
          </a:prstGeom>
        </p:spPr>
        <p:txBody>
          <a:bodyPr lIns="0" tIns="0" rIns="0" bIns="0" rtlCol="0" anchor="t">
            <a:spAutoFit/>
          </a:bodyPr>
          <a:lstStyle/>
          <a:p>
            <a:pPr algn="ctr">
              <a:lnSpc>
                <a:spcPts val="1668"/>
              </a:lnSpc>
            </a:pPr>
            <a:r>
              <a:rPr lang="en-US" sz="1192">
                <a:solidFill>
                  <a:srgbClr val="FFFFFF"/>
                </a:solidFill>
                <a:latin typeface="Antonio Bold"/>
              </a:rPr>
              <a:t>HIGHER</a:t>
            </a:r>
          </a:p>
          <a:p>
            <a:pPr algn="ctr">
              <a:lnSpc>
                <a:spcPts val="1668"/>
              </a:lnSpc>
            </a:pPr>
            <a:r>
              <a:rPr lang="en-US" sz="1192">
                <a:solidFill>
                  <a:srgbClr val="FFFFFF"/>
                </a:solidFill>
                <a:latin typeface="Antonio Bold"/>
              </a:rPr>
              <a:t>Applications of Maths</a:t>
            </a:r>
          </a:p>
        </p:txBody>
      </p:sp>
      <p:grpSp>
        <p:nvGrpSpPr>
          <p:cNvPr id="17" name="Group 17"/>
          <p:cNvGrpSpPr/>
          <p:nvPr/>
        </p:nvGrpSpPr>
        <p:grpSpPr>
          <a:xfrm>
            <a:off x="5648489" y="4981860"/>
            <a:ext cx="1444052" cy="473199"/>
            <a:chOff x="0" y="0"/>
            <a:chExt cx="3850805" cy="1261862"/>
          </a:xfrm>
        </p:grpSpPr>
        <p:grpSp>
          <p:nvGrpSpPr>
            <p:cNvPr id="18" name="Group 18"/>
            <p:cNvGrpSpPr/>
            <p:nvPr/>
          </p:nvGrpSpPr>
          <p:grpSpPr>
            <a:xfrm>
              <a:off x="0" y="0"/>
              <a:ext cx="3839691" cy="1261862"/>
              <a:chOff x="0" y="0"/>
              <a:chExt cx="2800495" cy="920345"/>
            </a:xfrm>
          </p:grpSpPr>
          <p:sp>
            <p:nvSpPr>
              <p:cNvPr id="19" name="Freeform 19"/>
              <p:cNvSpPr/>
              <p:nvPr/>
            </p:nvSpPr>
            <p:spPr>
              <a:xfrm>
                <a:off x="0" y="0"/>
                <a:ext cx="2800495" cy="920345"/>
              </a:xfrm>
              <a:custGeom>
                <a:avLst/>
                <a:gdLst/>
                <a:ahLst/>
                <a:cxnLst/>
                <a:rect l="l" t="t" r="r" b="b"/>
                <a:pathLst>
                  <a:path w="2800495" h="920345">
                    <a:moveTo>
                      <a:pt x="2676035" y="920345"/>
                    </a:moveTo>
                    <a:lnTo>
                      <a:pt x="124460" y="920345"/>
                    </a:lnTo>
                    <a:cubicBezTo>
                      <a:pt x="55880" y="920345"/>
                      <a:pt x="0" y="864465"/>
                      <a:pt x="0" y="795885"/>
                    </a:cubicBezTo>
                    <a:lnTo>
                      <a:pt x="0" y="124460"/>
                    </a:lnTo>
                    <a:cubicBezTo>
                      <a:pt x="0" y="55880"/>
                      <a:pt x="55880" y="0"/>
                      <a:pt x="124460" y="0"/>
                    </a:cubicBezTo>
                    <a:lnTo>
                      <a:pt x="2676035" y="0"/>
                    </a:lnTo>
                    <a:cubicBezTo>
                      <a:pt x="2744615" y="0"/>
                      <a:pt x="2800495" y="55880"/>
                      <a:pt x="2800495" y="124460"/>
                    </a:cubicBezTo>
                    <a:lnTo>
                      <a:pt x="2800495" y="795885"/>
                    </a:lnTo>
                    <a:cubicBezTo>
                      <a:pt x="2800495" y="864465"/>
                      <a:pt x="2744615" y="920345"/>
                      <a:pt x="2676035" y="920345"/>
                    </a:cubicBezTo>
                    <a:close/>
                  </a:path>
                </a:pathLst>
              </a:custGeom>
              <a:solidFill>
                <a:srgbClr val="5271FF"/>
              </a:solidFill>
            </p:spPr>
            <p:txBody>
              <a:bodyPr/>
              <a:lstStyle/>
              <a:p>
                <a:endParaRPr lang="en-GB" sz="1600"/>
              </a:p>
            </p:txBody>
          </p:sp>
        </p:grpSp>
        <p:sp>
          <p:nvSpPr>
            <p:cNvPr id="20" name="TextBox 20"/>
            <p:cNvSpPr txBox="1"/>
            <p:nvPr/>
          </p:nvSpPr>
          <p:spPr>
            <a:xfrm>
              <a:off x="0" y="79672"/>
              <a:ext cx="3850805" cy="1125265"/>
            </a:xfrm>
            <a:prstGeom prst="rect">
              <a:avLst/>
            </a:prstGeom>
          </p:spPr>
          <p:txBody>
            <a:bodyPr lIns="0" tIns="0" rIns="0" bIns="0" rtlCol="0" anchor="t">
              <a:spAutoFit/>
            </a:bodyPr>
            <a:lstStyle/>
            <a:p>
              <a:pPr algn="ctr">
                <a:lnSpc>
                  <a:spcPts val="1673"/>
                </a:lnSpc>
              </a:pPr>
              <a:r>
                <a:rPr lang="en-US" sz="1195">
                  <a:solidFill>
                    <a:srgbClr val="FFFFFF"/>
                  </a:solidFill>
                  <a:latin typeface="Antonio Bold"/>
                </a:rPr>
                <a:t>NAT 5 </a:t>
              </a:r>
            </a:p>
            <a:p>
              <a:pPr algn="ctr">
                <a:lnSpc>
                  <a:spcPts val="1673"/>
                </a:lnSpc>
              </a:pPr>
              <a:r>
                <a:rPr lang="en-US" sz="1195">
                  <a:solidFill>
                    <a:srgbClr val="FFFFFF"/>
                  </a:solidFill>
                  <a:latin typeface="Antonio Bold"/>
                </a:rPr>
                <a:t>Applications of Maths</a:t>
              </a:r>
            </a:p>
          </p:txBody>
        </p:sp>
      </p:grpSp>
      <p:grpSp>
        <p:nvGrpSpPr>
          <p:cNvPr id="21" name="Group 21"/>
          <p:cNvGrpSpPr/>
          <p:nvPr/>
        </p:nvGrpSpPr>
        <p:grpSpPr>
          <a:xfrm>
            <a:off x="4500828" y="2789452"/>
            <a:ext cx="1131618" cy="680814"/>
            <a:chOff x="0" y="0"/>
            <a:chExt cx="3017647" cy="1815503"/>
          </a:xfrm>
        </p:grpSpPr>
        <p:grpSp>
          <p:nvGrpSpPr>
            <p:cNvPr id="22" name="Group 22"/>
            <p:cNvGrpSpPr/>
            <p:nvPr/>
          </p:nvGrpSpPr>
          <p:grpSpPr>
            <a:xfrm>
              <a:off x="0" y="0"/>
              <a:ext cx="3017647" cy="1815503"/>
              <a:chOff x="0" y="0"/>
              <a:chExt cx="2200934" cy="1324145"/>
            </a:xfrm>
          </p:grpSpPr>
          <p:sp>
            <p:nvSpPr>
              <p:cNvPr id="23" name="Freeform 23"/>
              <p:cNvSpPr/>
              <p:nvPr/>
            </p:nvSpPr>
            <p:spPr>
              <a:xfrm>
                <a:off x="0" y="0"/>
                <a:ext cx="2200934" cy="1324145"/>
              </a:xfrm>
              <a:custGeom>
                <a:avLst/>
                <a:gdLst/>
                <a:ahLst/>
                <a:cxnLst/>
                <a:rect l="l" t="t" r="r" b="b"/>
                <a:pathLst>
                  <a:path w="2200934" h="1324145">
                    <a:moveTo>
                      <a:pt x="2076473" y="1324145"/>
                    </a:moveTo>
                    <a:lnTo>
                      <a:pt x="124460" y="1324145"/>
                    </a:lnTo>
                    <a:cubicBezTo>
                      <a:pt x="55880" y="1324145"/>
                      <a:pt x="0" y="1268265"/>
                      <a:pt x="0" y="1199685"/>
                    </a:cubicBezTo>
                    <a:lnTo>
                      <a:pt x="0" y="124460"/>
                    </a:lnTo>
                    <a:cubicBezTo>
                      <a:pt x="0" y="55880"/>
                      <a:pt x="55880" y="0"/>
                      <a:pt x="124460" y="0"/>
                    </a:cubicBezTo>
                    <a:lnTo>
                      <a:pt x="2076474" y="0"/>
                    </a:lnTo>
                    <a:cubicBezTo>
                      <a:pt x="2145054" y="0"/>
                      <a:pt x="2200934" y="55880"/>
                      <a:pt x="2200934" y="124460"/>
                    </a:cubicBezTo>
                    <a:lnTo>
                      <a:pt x="2200934" y="1199685"/>
                    </a:lnTo>
                    <a:cubicBezTo>
                      <a:pt x="2200934" y="1268265"/>
                      <a:pt x="2145054" y="1324145"/>
                      <a:pt x="2076474" y="1324145"/>
                    </a:cubicBezTo>
                    <a:close/>
                  </a:path>
                </a:pathLst>
              </a:custGeom>
              <a:solidFill>
                <a:srgbClr val="8C52FF"/>
              </a:solidFill>
            </p:spPr>
            <p:txBody>
              <a:bodyPr/>
              <a:lstStyle/>
              <a:p>
                <a:endParaRPr lang="en-GB" sz="1600"/>
              </a:p>
            </p:txBody>
          </p:sp>
        </p:grpSp>
        <p:sp>
          <p:nvSpPr>
            <p:cNvPr id="24" name="TextBox 24"/>
            <p:cNvSpPr txBox="1"/>
            <p:nvPr/>
          </p:nvSpPr>
          <p:spPr>
            <a:xfrm>
              <a:off x="0" y="222712"/>
              <a:ext cx="3017647" cy="1125266"/>
            </a:xfrm>
            <a:prstGeom prst="rect">
              <a:avLst/>
            </a:prstGeom>
          </p:spPr>
          <p:txBody>
            <a:bodyPr lIns="0" tIns="0" rIns="0" bIns="0" rtlCol="0" anchor="t">
              <a:spAutoFit/>
            </a:bodyPr>
            <a:lstStyle/>
            <a:p>
              <a:pPr algn="ctr">
                <a:lnSpc>
                  <a:spcPts val="1673"/>
                </a:lnSpc>
              </a:pPr>
              <a:r>
                <a:rPr lang="en-US" sz="1195">
                  <a:solidFill>
                    <a:srgbClr val="FFFFFF"/>
                  </a:solidFill>
                  <a:latin typeface="Antonio Bold"/>
                </a:rPr>
                <a:t>AH</a:t>
              </a:r>
            </a:p>
            <a:p>
              <a:pPr algn="ctr">
                <a:lnSpc>
                  <a:spcPts val="1673"/>
                </a:lnSpc>
              </a:pPr>
              <a:r>
                <a:rPr lang="en-US" sz="1195">
                  <a:solidFill>
                    <a:srgbClr val="FFFFFF"/>
                  </a:solidFill>
                  <a:latin typeface="Antonio Bold"/>
                </a:rPr>
                <a:t>Statistics</a:t>
              </a:r>
            </a:p>
          </p:txBody>
        </p:sp>
      </p:grpSp>
      <p:sp>
        <p:nvSpPr>
          <p:cNvPr id="25" name="AutoShape 25"/>
          <p:cNvSpPr/>
          <p:nvPr/>
        </p:nvSpPr>
        <p:spPr>
          <a:xfrm flipH="1">
            <a:off x="3417787" y="3470266"/>
            <a:ext cx="3349" cy="514851"/>
          </a:xfrm>
          <a:prstGeom prst="line">
            <a:avLst/>
          </a:prstGeom>
          <a:ln w="28575" cap="flat">
            <a:solidFill>
              <a:srgbClr val="000000"/>
            </a:solidFill>
            <a:prstDash val="solid"/>
            <a:headEnd type="triangle" w="lg" len="med"/>
            <a:tailEnd type="none" w="sm" len="sm"/>
          </a:ln>
        </p:spPr>
        <p:txBody>
          <a:bodyPr/>
          <a:lstStyle/>
          <a:p>
            <a:endParaRPr lang="en-GB" sz="1600"/>
          </a:p>
        </p:txBody>
      </p:sp>
      <p:sp>
        <p:nvSpPr>
          <p:cNvPr id="26" name="AutoShape 26"/>
          <p:cNvSpPr/>
          <p:nvPr/>
        </p:nvSpPr>
        <p:spPr>
          <a:xfrm>
            <a:off x="6370515" y="4654764"/>
            <a:ext cx="0" cy="327096"/>
          </a:xfrm>
          <a:prstGeom prst="line">
            <a:avLst/>
          </a:prstGeom>
          <a:ln w="9525" cap="flat">
            <a:solidFill>
              <a:srgbClr val="000000"/>
            </a:solidFill>
            <a:prstDash val="solid"/>
            <a:headEnd type="triangle" w="lg" len="med"/>
            <a:tailEnd type="none" w="sm" len="sm"/>
          </a:ln>
        </p:spPr>
        <p:txBody>
          <a:bodyPr/>
          <a:lstStyle/>
          <a:p>
            <a:endParaRPr lang="en-GB" sz="1600"/>
          </a:p>
        </p:txBody>
      </p:sp>
      <p:grpSp>
        <p:nvGrpSpPr>
          <p:cNvPr id="27" name="Group 27"/>
          <p:cNvGrpSpPr/>
          <p:nvPr/>
        </p:nvGrpSpPr>
        <p:grpSpPr>
          <a:xfrm>
            <a:off x="2775036" y="4981860"/>
            <a:ext cx="1301788" cy="473199"/>
            <a:chOff x="0" y="0"/>
            <a:chExt cx="2531905" cy="920345"/>
          </a:xfrm>
        </p:grpSpPr>
        <p:sp>
          <p:nvSpPr>
            <p:cNvPr id="28" name="Freeform 28"/>
            <p:cNvSpPr/>
            <p:nvPr/>
          </p:nvSpPr>
          <p:spPr>
            <a:xfrm>
              <a:off x="0" y="0"/>
              <a:ext cx="2531905" cy="920345"/>
            </a:xfrm>
            <a:custGeom>
              <a:avLst/>
              <a:gdLst/>
              <a:ahLst/>
              <a:cxnLst/>
              <a:rect l="l" t="t" r="r" b="b"/>
              <a:pathLst>
                <a:path w="2531905" h="920345">
                  <a:moveTo>
                    <a:pt x="2407445" y="920345"/>
                  </a:moveTo>
                  <a:lnTo>
                    <a:pt x="124460" y="920345"/>
                  </a:lnTo>
                  <a:cubicBezTo>
                    <a:pt x="55880" y="920345"/>
                    <a:pt x="0" y="864465"/>
                    <a:pt x="0" y="795885"/>
                  </a:cubicBezTo>
                  <a:lnTo>
                    <a:pt x="0" y="124460"/>
                  </a:lnTo>
                  <a:cubicBezTo>
                    <a:pt x="0" y="55880"/>
                    <a:pt x="55880" y="0"/>
                    <a:pt x="124460" y="0"/>
                  </a:cubicBezTo>
                  <a:lnTo>
                    <a:pt x="2407445" y="0"/>
                  </a:lnTo>
                  <a:cubicBezTo>
                    <a:pt x="2476025" y="0"/>
                    <a:pt x="2531905" y="55880"/>
                    <a:pt x="2531905" y="124460"/>
                  </a:cubicBezTo>
                  <a:lnTo>
                    <a:pt x="2531905" y="795885"/>
                  </a:lnTo>
                  <a:cubicBezTo>
                    <a:pt x="2531905" y="864465"/>
                    <a:pt x="2476025" y="920345"/>
                    <a:pt x="2407445" y="920345"/>
                  </a:cubicBezTo>
                  <a:close/>
                </a:path>
              </a:pathLst>
            </a:custGeom>
            <a:solidFill>
              <a:srgbClr val="FF3131"/>
            </a:solidFill>
          </p:spPr>
          <p:txBody>
            <a:bodyPr/>
            <a:lstStyle/>
            <a:p>
              <a:endParaRPr lang="en-GB" sz="1600"/>
            </a:p>
          </p:txBody>
        </p:sp>
      </p:grpSp>
      <p:sp>
        <p:nvSpPr>
          <p:cNvPr id="29" name="AutoShape 29"/>
          <p:cNvSpPr/>
          <p:nvPr/>
        </p:nvSpPr>
        <p:spPr>
          <a:xfrm flipH="1">
            <a:off x="3425930" y="4654764"/>
            <a:ext cx="0" cy="327096"/>
          </a:xfrm>
          <a:prstGeom prst="line">
            <a:avLst/>
          </a:prstGeom>
          <a:ln w="28575" cap="flat">
            <a:solidFill>
              <a:srgbClr val="000000"/>
            </a:solidFill>
            <a:prstDash val="solid"/>
            <a:headEnd type="triangle" w="lg" len="med"/>
            <a:tailEnd type="none" w="sm" len="sm"/>
          </a:ln>
        </p:spPr>
        <p:txBody>
          <a:bodyPr/>
          <a:lstStyle/>
          <a:p>
            <a:endParaRPr lang="en-GB" sz="1600"/>
          </a:p>
        </p:txBody>
      </p:sp>
      <p:sp>
        <p:nvSpPr>
          <p:cNvPr id="30" name="AutoShape 30"/>
          <p:cNvSpPr/>
          <p:nvPr/>
        </p:nvSpPr>
        <p:spPr>
          <a:xfrm>
            <a:off x="1730611" y="3470266"/>
            <a:ext cx="1329989" cy="514851"/>
          </a:xfrm>
          <a:prstGeom prst="line">
            <a:avLst/>
          </a:prstGeom>
          <a:ln w="28575" cap="flat">
            <a:solidFill>
              <a:srgbClr val="000000"/>
            </a:solidFill>
            <a:prstDash val="solid"/>
            <a:headEnd type="triangle" w="lg" len="med"/>
            <a:tailEnd type="none" w="sm" len="sm"/>
          </a:ln>
        </p:spPr>
        <p:txBody>
          <a:bodyPr/>
          <a:lstStyle/>
          <a:p>
            <a:endParaRPr lang="en-GB" sz="1600"/>
          </a:p>
        </p:txBody>
      </p:sp>
      <p:sp>
        <p:nvSpPr>
          <p:cNvPr id="31" name="AutoShape 31"/>
          <p:cNvSpPr/>
          <p:nvPr/>
        </p:nvSpPr>
        <p:spPr>
          <a:xfrm>
            <a:off x="5320588" y="3470266"/>
            <a:ext cx="966243" cy="505540"/>
          </a:xfrm>
          <a:prstGeom prst="line">
            <a:avLst/>
          </a:prstGeom>
          <a:ln w="28575" cap="flat">
            <a:solidFill>
              <a:srgbClr val="000000"/>
            </a:solidFill>
            <a:prstDash val="solid"/>
            <a:headEnd type="triangle" w="lg" len="med"/>
            <a:tailEnd type="none" w="sm" len="sm"/>
          </a:ln>
        </p:spPr>
        <p:txBody>
          <a:bodyPr/>
          <a:lstStyle/>
          <a:p>
            <a:endParaRPr lang="en-GB" sz="1600"/>
          </a:p>
        </p:txBody>
      </p:sp>
      <p:sp>
        <p:nvSpPr>
          <p:cNvPr id="32" name="AutoShape 32"/>
          <p:cNvSpPr/>
          <p:nvPr/>
        </p:nvSpPr>
        <p:spPr>
          <a:xfrm flipH="1">
            <a:off x="3829981" y="3470266"/>
            <a:ext cx="877598" cy="514851"/>
          </a:xfrm>
          <a:prstGeom prst="line">
            <a:avLst/>
          </a:prstGeom>
          <a:ln w="28575" cap="flat">
            <a:solidFill>
              <a:srgbClr val="000000"/>
            </a:solidFill>
            <a:prstDash val="solid"/>
            <a:headEnd type="triangle" w="lg" len="med"/>
            <a:tailEnd type="none" w="sm" len="sm"/>
          </a:ln>
        </p:spPr>
        <p:txBody>
          <a:bodyPr/>
          <a:lstStyle/>
          <a:p>
            <a:endParaRPr lang="en-GB" sz="1600"/>
          </a:p>
        </p:txBody>
      </p:sp>
      <p:sp>
        <p:nvSpPr>
          <p:cNvPr id="33" name="AutoShape 33"/>
          <p:cNvSpPr/>
          <p:nvPr/>
        </p:nvSpPr>
        <p:spPr>
          <a:xfrm flipH="1">
            <a:off x="3833329" y="4315285"/>
            <a:ext cx="1815160" cy="666575"/>
          </a:xfrm>
          <a:prstGeom prst="line">
            <a:avLst/>
          </a:prstGeom>
          <a:ln w="28575" cap="flat">
            <a:solidFill>
              <a:srgbClr val="000000"/>
            </a:solidFill>
            <a:prstDash val="solid"/>
            <a:headEnd type="triangle" w="lg" len="med"/>
            <a:tailEnd type="none" w="sm" len="sm"/>
          </a:ln>
        </p:spPr>
        <p:txBody>
          <a:bodyPr/>
          <a:lstStyle/>
          <a:p>
            <a:endParaRPr lang="en-GB" sz="1600"/>
          </a:p>
        </p:txBody>
      </p:sp>
      <p:grpSp>
        <p:nvGrpSpPr>
          <p:cNvPr id="34" name="Group 34"/>
          <p:cNvGrpSpPr/>
          <p:nvPr/>
        </p:nvGrpSpPr>
        <p:grpSpPr>
          <a:xfrm>
            <a:off x="2775036" y="5783224"/>
            <a:ext cx="1301788" cy="473199"/>
            <a:chOff x="0" y="0"/>
            <a:chExt cx="2531905" cy="920345"/>
          </a:xfrm>
        </p:grpSpPr>
        <p:sp>
          <p:nvSpPr>
            <p:cNvPr id="35" name="Freeform 35"/>
            <p:cNvSpPr/>
            <p:nvPr/>
          </p:nvSpPr>
          <p:spPr>
            <a:xfrm>
              <a:off x="0" y="0"/>
              <a:ext cx="2531905" cy="920345"/>
            </a:xfrm>
            <a:custGeom>
              <a:avLst/>
              <a:gdLst/>
              <a:ahLst/>
              <a:cxnLst/>
              <a:rect l="l" t="t" r="r" b="b"/>
              <a:pathLst>
                <a:path w="2531905" h="920345">
                  <a:moveTo>
                    <a:pt x="2407445" y="920345"/>
                  </a:moveTo>
                  <a:lnTo>
                    <a:pt x="124460" y="920345"/>
                  </a:lnTo>
                  <a:cubicBezTo>
                    <a:pt x="55880" y="920345"/>
                    <a:pt x="0" y="864465"/>
                    <a:pt x="0" y="795885"/>
                  </a:cubicBezTo>
                  <a:lnTo>
                    <a:pt x="0" y="124460"/>
                  </a:lnTo>
                  <a:cubicBezTo>
                    <a:pt x="0" y="55880"/>
                    <a:pt x="55880" y="0"/>
                    <a:pt x="124460" y="0"/>
                  </a:cubicBezTo>
                  <a:lnTo>
                    <a:pt x="2407445" y="0"/>
                  </a:lnTo>
                  <a:cubicBezTo>
                    <a:pt x="2476025" y="0"/>
                    <a:pt x="2531905" y="55880"/>
                    <a:pt x="2531905" y="124460"/>
                  </a:cubicBezTo>
                  <a:lnTo>
                    <a:pt x="2531905" y="795885"/>
                  </a:lnTo>
                  <a:cubicBezTo>
                    <a:pt x="2531905" y="864465"/>
                    <a:pt x="2476025" y="920345"/>
                    <a:pt x="2407445" y="920345"/>
                  </a:cubicBezTo>
                  <a:close/>
                </a:path>
              </a:pathLst>
            </a:custGeom>
            <a:solidFill>
              <a:srgbClr val="FF3131"/>
            </a:solidFill>
          </p:spPr>
          <p:txBody>
            <a:bodyPr/>
            <a:lstStyle/>
            <a:p>
              <a:endParaRPr lang="en-GB" sz="1600"/>
            </a:p>
          </p:txBody>
        </p:sp>
      </p:grpSp>
      <p:grpSp>
        <p:nvGrpSpPr>
          <p:cNvPr id="36" name="Group 36"/>
          <p:cNvGrpSpPr/>
          <p:nvPr/>
        </p:nvGrpSpPr>
        <p:grpSpPr>
          <a:xfrm>
            <a:off x="5648489" y="5783224"/>
            <a:ext cx="1444052" cy="473199"/>
            <a:chOff x="0" y="0"/>
            <a:chExt cx="3850805" cy="1261862"/>
          </a:xfrm>
        </p:grpSpPr>
        <p:grpSp>
          <p:nvGrpSpPr>
            <p:cNvPr id="37" name="Group 37"/>
            <p:cNvGrpSpPr/>
            <p:nvPr/>
          </p:nvGrpSpPr>
          <p:grpSpPr>
            <a:xfrm>
              <a:off x="0" y="0"/>
              <a:ext cx="3839691" cy="1261862"/>
              <a:chOff x="0" y="0"/>
              <a:chExt cx="2800495" cy="920345"/>
            </a:xfrm>
          </p:grpSpPr>
          <p:sp>
            <p:nvSpPr>
              <p:cNvPr id="38" name="Freeform 38"/>
              <p:cNvSpPr/>
              <p:nvPr/>
            </p:nvSpPr>
            <p:spPr>
              <a:xfrm>
                <a:off x="0" y="0"/>
                <a:ext cx="2800495" cy="920345"/>
              </a:xfrm>
              <a:custGeom>
                <a:avLst/>
                <a:gdLst/>
                <a:ahLst/>
                <a:cxnLst/>
                <a:rect l="l" t="t" r="r" b="b"/>
                <a:pathLst>
                  <a:path w="2800495" h="920345">
                    <a:moveTo>
                      <a:pt x="2676035" y="920345"/>
                    </a:moveTo>
                    <a:lnTo>
                      <a:pt x="124460" y="920345"/>
                    </a:lnTo>
                    <a:cubicBezTo>
                      <a:pt x="55880" y="920345"/>
                      <a:pt x="0" y="864465"/>
                      <a:pt x="0" y="795885"/>
                    </a:cubicBezTo>
                    <a:lnTo>
                      <a:pt x="0" y="124460"/>
                    </a:lnTo>
                    <a:cubicBezTo>
                      <a:pt x="0" y="55880"/>
                      <a:pt x="55880" y="0"/>
                      <a:pt x="124460" y="0"/>
                    </a:cubicBezTo>
                    <a:lnTo>
                      <a:pt x="2676035" y="0"/>
                    </a:lnTo>
                    <a:cubicBezTo>
                      <a:pt x="2744615" y="0"/>
                      <a:pt x="2800495" y="55880"/>
                      <a:pt x="2800495" y="124460"/>
                    </a:cubicBezTo>
                    <a:lnTo>
                      <a:pt x="2800495" y="795885"/>
                    </a:lnTo>
                    <a:cubicBezTo>
                      <a:pt x="2800495" y="864465"/>
                      <a:pt x="2744615" y="920345"/>
                      <a:pt x="2676035" y="920345"/>
                    </a:cubicBezTo>
                    <a:close/>
                  </a:path>
                </a:pathLst>
              </a:custGeom>
              <a:solidFill>
                <a:srgbClr val="5271FF"/>
              </a:solidFill>
            </p:spPr>
            <p:txBody>
              <a:bodyPr/>
              <a:lstStyle/>
              <a:p>
                <a:endParaRPr lang="en-GB" sz="1600"/>
              </a:p>
            </p:txBody>
          </p:sp>
        </p:grpSp>
        <p:sp>
          <p:nvSpPr>
            <p:cNvPr id="39" name="TextBox 39"/>
            <p:cNvSpPr txBox="1"/>
            <p:nvPr/>
          </p:nvSpPr>
          <p:spPr>
            <a:xfrm>
              <a:off x="0" y="79672"/>
              <a:ext cx="3850805" cy="1125265"/>
            </a:xfrm>
            <a:prstGeom prst="rect">
              <a:avLst/>
            </a:prstGeom>
          </p:spPr>
          <p:txBody>
            <a:bodyPr lIns="0" tIns="0" rIns="0" bIns="0" rtlCol="0" anchor="t">
              <a:spAutoFit/>
            </a:bodyPr>
            <a:lstStyle/>
            <a:p>
              <a:pPr algn="ctr">
                <a:lnSpc>
                  <a:spcPts val="1673"/>
                </a:lnSpc>
              </a:pPr>
              <a:r>
                <a:rPr lang="en-US" sz="1195">
                  <a:solidFill>
                    <a:srgbClr val="FFFFFF"/>
                  </a:solidFill>
                  <a:latin typeface="Antonio Bold"/>
                </a:rPr>
                <a:t>NAT 4 </a:t>
              </a:r>
            </a:p>
            <a:p>
              <a:pPr algn="ctr">
                <a:lnSpc>
                  <a:spcPts val="1673"/>
                </a:lnSpc>
              </a:pPr>
              <a:r>
                <a:rPr lang="en-US" sz="1195">
                  <a:solidFill>
                    <a:srgbClr val="FFFFFF"/>
                  </a:solidFill>
                  <a:latin typeface="Antonio Bold"/>
                </a:rPr>
                <a:t>Applications of Maths</a:t>
              </a:r>
            </a:p>
          </p:txBody>
        </p:sp>
      </p:grpSp>
      <p:sp>
        <p:nvSpPr>
          <p:cNvPr id="40" name="AutoShape 40"/>
          <p:cNvSpPr/>
          <p:nvPr/>
        </p:nvSpPr>
        <p:spPr>
          <a:xfrm>
            <a:off x="3429278" y="5456104"/>
            <a:ext cx="2397" cy="327096"/>
          </a:xfrm>
          <a:prstGeom prst="line">
            <a:avLst/>
          </a:prstGeom>
          <a:ln w="28575" cap="flat">
            <a:solidFill>
              <a:srgbClr val="000000"/>
            </a:solidFill>
            <a:prstDash val="solid"/>
            <a:headEnd type="triangle" w="lg" len="med"/>
            <a:tailEnd type="none" w="sm" len="sm"/>
          </a:ln>
        </p:spPr>
        <p:txBody>
          <a:bodyPr/>
          <a:lstStyle/>
          <a:p>
            <a:endParaRPr lang="en-GB" sz="1600"/>
          </a:p>
        </p:txBody>
      </p:sp>
      <p:sp>
        <p:nvSpPr>
          <p:cNvPr id="41" name="AutoShape 41"/>
          <p:cNvSpPr/>
          <p:nvPr/>
        </p:nvSpPr>
        <p:spPr>
          <a:xfrm>
            <a:off x="6373864" y="5456129"/>
            <a:ext cx="2397" cy="327096"/>
          </a:xfrm>
          <a:prstGeom prst="line">
            <a:avLst/>
          </a:prstGeom>
          <a:ln w="28575" cap="flat">
            <a:solidFill>
              <a:srgbClr val="000000"/>
            </a:solidFill>
            <a:prstDash val="solid"/>
            <a:headEnd type="triangle" w="lg" len="med"/>
            <a:tailEnd type="none" w="sm" len="sm"/>
          </a:ln>
        </p:spPr>
        <p:txBody>
          <a:bodyPr/>
          <a:lstStyle/>
          <a:p>
            <a:endParaRPr lang="en-GB" sz="1600"/>
          </a:p>
        </p:txBody>
      </p:sp>
      <p:sp>
        <p:nvSpPr>
          <p:cNvPr id="42" name="Freeform 42"/>
          <p:cNvSpPr/>
          <p:nvPr/>
        </p:nvSpPr>
        <p:spPr>
          <a:xfrm>
            <a:off x="1038613" y="1788873"/>
            <a:ext cx="1233405" cy="903469"/>
          </a:xfrm>
          <a:custGeom>
            <a:avLst/>
            <a:gdLst/>
            <a:ahLst/>
            <a:cxnLst/>
            <a:rect l="l" t="t" r="r" b="b"/>
            <a:pathLst>
              <a:path w="2466809" h="1806937">
                <a:moveTo>
                  <a:pt x="0" y="0"/>
                </a:moveTo>
                <a:lnTo>
                  <a:pt x="2466809" y="0"/>
                </a:lnTo>
                <a:lnTo>
                  <a:pt x="2466809" y="1806937"/>
                </a:lnTo>
                <a:lnTo>
                  <a:pt x="0" y="18069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sz="1600"/>
          </a:p>
        </p:txBody>
      </p:sp>
      <p:sp>
        <p:nvSpPr>
          <p:cNvPr id="43" name="TextBox 43"/>
          <p:cNvSpPr txBox="1"/>
          <p:nvPr/>
        </p:nvSpPr>
        <p:spPr>
          <a:xfrm>
            <a:off x="2770242" y="5006974"/>
            <a:ext cx="1301788" cy="421975"/>
          </a:xfrm>
          <a:prstGeom prst="rect">
            <a:avLst/>
          </a:prstGeom>
        </p:spPr>
        <p:txBody>
          <a:bodyPr lIns="0" tIns="0" rIns="0" bIns="0" rtlCol="0" anchor="t">
            <a:spAutoFit/>
          </a:bodyPr>
          <a:lstStyle/>
          <a:p>
            <a:pPr algn="ctr">
              <a:lnSpc>
                <a:spcPts val="1673"/>
              </a:lnSpc>
            </a:pPr>
            <a:r>
              <a:rPr lang="en-US" sz="1195">
                <a:solidFill>
                  <a:srgbClr val="FFFFFF"/>
                </a:solidFill>
                <a:latin typeface="Antonio Bold"/>
              </a:rPr>
              <a:t>NAT 5</a:t>
            </a:r>
          </a:p>
          <a:p>
            <a:pPr algn="ctr">
              <a:lnSpc>
                <a:spcPts val="1673"/>
              </a:lnSpc>
            </a:pPr>
            <a:r>
              <a:rPr lang="en-US" sz="1195">
                <a:solidFill>
                  <a:srgbClr val="FFFFFF"/>
                </a:solidFill>
                <a:latin typeface="Antonio Bold"/>
              </a:rPr>
              <a:t>Maths</a:t>
            </a:r>
          </a:p>
        </p:txBody>
      </p:sp>
      <p:sp>
        <p:nvSpPr>
          <p:cNvPr id="44" name="TextBox 44"/>
          <p:cNvSpPr txBox="1"/>
          <p:nvPr/>
        </p:nvSpPr>
        <p:spPr>
          <a:xfrm>
            <a:off x="2775036" y="5808339"/>
            <a:ext cx="1301788" cy="421975"/>
          </a:xfrm>
          <a:prstGeom prst="rect">
            <a:avLst/>
          </a:prstGeom>
        </p:spPr>
        <p:txBody>
          <a:bodyPr lIns="0" tIns="0" rIns="0" bIns="0" rtlCol="0" anchor="t">
            <a:spAutoFit/>
          </a:bodyPr>
          <a:lstStyle/>
          <a:p>
            <a:pPr algn="ctr">
              <a:lnSpc>
                <a:spcPts val="1673"/>
              </a:lnSpc>
            </a:pPr>
            <a:r>
              <a:rPr lang="en-US" sz="1195">
                <a:solidFill>
                  <a:srgbClr val="FFFFFF"/>
                </a:solidFill>
                <a:latin typeface="Antonio Bold"/>
              </a:rPr>
              <a:t>NAT 4</a:t>
            </a:r>
          </a:p>
          <a:p>
            <a:pPr algn="ctr">
              <a:lnSpc>
                <a:spcPts val="1673"/>
              </a:lnSpc>
            </a:pPr>
            <a:r>
              <a:rPr lang="en-US" sz="1195">
                <a:solidFill>
                  <a:srgbClr val="FFFFFF"/>
                </a:solidFill>
                <a:latin typeface="Antonio Bold"/>
              </a:rPr>
              <a:t>Maths</a:t>
            </a:r>
          </a:p>
        </p:txBody>
      </p:sp>
      <p:sp>
        <p:nvSpPr>
          <p:cNvPr id="45" name="TextBox 45"/>
          <p:cNvSpPr txBox="1"/>
          <p:nvPr/>
        </p:nvSpPr>
        <p:spPr>
          <a:xfrm>
            <a:off x="1038613" y="1934953"/>
            <a:ext cx="1233405" cy="639983"/>
          </a:xfrm>
          <a:prstGeom prst="rect">
            <a:avLst/>
          </a:prstGeom>
        </p:spPr>
        <p:txBody>
          <a:bodyPr lIns="0" tIns="0" rIns="0" bIns="0" rtlCol="0" anchor="t">
            <a:spAutoFit/>
          </a:bodyPr>
          <a:lstStyle/>
          <a:p>
            <a:pPr algn="ctr">
              <a:lnSpc>
                <a:spcPts val="1673"/>
              </a:lnSpc>
            </a:pPr>
            <a:r>
              <a:rPr lang="en-US" sz="1195">
                <a:solidFill>
                  <a:srgbClr val="000000"/>
                </a:solidFill>
                <a:latin typeface="Antonio Bold"/>
              </a:rPr>
              <a:t>Engineering</a:t>
            </a:r>
          </a:p>
          <a:p>
            <a:pPr algn="ctr">
              <a:lnSpc>
                <a:spcPts val="1673"/>
              </a:lnSpc>
            </a:pPr>
            <a:r>
              <a:rPr lang="en-US" sz="1195">
                <a:solidFill>
                  <a:srgbClr val="000000"/>
                </a:solidFill>
                <a:latin typeface="Antonio Bold"/>
              </a:rPr>
              <a:t>Astronomy</a:t>
            </a:r>
          </a:p>
          <a:p>
            <a:pPr algn="ctr">
              <a:lnSpc>
                <a:spcPts val="1673"/>
              </a:lnSpc>
            </a:pPr>
            <a:r>
              <a:rPr lang="en-US" sz="1195">
                <a:solidFill>
                  <a:srgbClr val="000000"/>
                </a:solidFill>
                <a:latin typeface="Antonio Bold"/>
              </a:rPr>
              <a:t>Physics...</a:t>
            </a:r>
          </a:p>
        </p:txBody>
      </p:sp>
      <p:sp>
        <p:nvSpPr>
          <p:cNvPr id="46" name="Freeform 46"/>
          <p:cNvSpPr/>
          <p:nvPr/>
        </p:nvSpPr>
        <p:spPr>
          <a:xfrm>
            <a:off x="2526639" y="1585389"/>
            <a:ext cx="1511199" cy="1106953"/>
          </a:xfrm>
          <a:custGeom>
            <a:avLst/>
            <a:gdLst/>
            <a:ahLst/>
            <a:cxnLst/>
            <a:rect l="l" t="t" r="r" b="b"/>
            <a:pathLst>
              <a:path w="3022398" h="2213906">
                <a:moveTo>
                  <a:pt x="0" y="0"/>
                </a:moveTo>
                <a:lnTo>
                  <a:pt x="3022397" y="0"/>
                </a:lnTo>
                <a:lnTo>
                  <a:pt x="3022397" y="2213906"/>
                </a:lnTo>
                <a:lnTo>
                  <a:pt x="0" y="22139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sz="1600"/>
          </a:p>
        </p:txBody>
      </p:sp>
      <p:sp>
        <p:nvSpPr>
          <p:cNvPr id="47" name="TextBox 47"/>
          <p:cNvSpPr txBox="1"/>
          <p:nvPr/>
        </p:nvSpPr>
        <p:spPr>
          <a:xfrm>
            <a:off x="2665536" y="1722165"/>
            <a:ext cx="1233405" cy="857992"/>
          </a:xfrm>
          <a:prstGeom prst="rect">
            <a:avLst/>
          </a:prstGeom>
        </p:spPr>
        <p:txBody>
          <a:bodyPr lIns="0" tIns="0" rIns="0" bIns="0" rtlCol="0" anchor="t">
            <a:spAutoFit/>
          </a:bodyPr>
          <a:lstStyle/>
          <a:p>
            <a:pPr algn="ctr">
              <a:lnSpc>
                <a:spcPts val="1673"/>
              </a:lnSpc>
            </a:pPr>
            <a:r>
              <a:rPr lang="en-US" sz="1195">
                <a:solidFill>
                  <a:srgbClr val="000000"/>
                </a:solidFill>
                <a:latin typeface="Antonio Bold"/>
              </a:rPr>
              <a:t>Finance</a:t>
            </a:r>
          </a:p>
          <a:p>
            <a:pPr algn="ctr">
              <a:lnSpc>
                <a:spcPts val="1673"/>
              </a:lnSpc>
            </a:pPr>
            <a:r>
              <a:rPr lang="en-US" sz="1195">
                <a:solidFill>
                  <a:srgbClr val="000000"/>
                </a:solidFill>
                <a:latin typeface="Antonio Bold"/>
              </a:rPr>
              <a:t>Sound Engineering</a:t>
            </a:r>
          </a:p>
          <a:p>
            <a:pPr algn="ctr">
              <a:lnSpc>
                <a:spcPts val="1673"/>
              </a:lnSpc>
            </a:pPr>
            <a:r>
              <a:rPr lang="en-US" sz="1195">
                <a:solidFill>
                  <a:srgbClr val="000000"/>
                </a:solidFill>
                <a:latin typeface="Antonio Bold"/>
              </a:rPr>
              <a:t>Computer Science</a:t>
            </a:r>
          </a:p>
          <a:p>
            <a:pPr algn="ctr">
              <a:lnSpc>
                <a:spcPts val="1673"/>
              </a:lnSpc>
            </a:pPr>
            <a:r>
              <a:rPr lang="en-US" sz="1195">
                <a:solidFill>
                  <a:srgbClr val="000000"/>
                </a:solidFill>
                <a:latin typeface="Antonio Bold"/>
              </a:rPr>
              <a:t>STEM</a:t>
            </a:r>
          </a:p>
        </p:txBody>
      </p:sp>
      <p:sp>
        <p:nvSpPr>
          <p:cNvPr id="48" name="Freeform 48"/>
          <p:cNvSpPr/>
          <p:nvPr/>
        </p:nvSpPr>
        <p:spPr>
          <a:xfrm>
            <a:off x="4311037" y="1587788"/>
            <a:ext cx="1511199" cy="1106953"/>
          </a:xfrm>
          <a:custGeom>
            <a:avLst/>
            <a:gdLst/>
            <a:ahLst/>
            <a:cxnLst/>
            <a:rect l="l" t="t" r="r" b="b"/>
            <a:pathLst>
              <a:path w="3022398" h="2213906">
                <a:moveTo>
                  <a:pt x="0" y="0"/>
                </a:moveTo>
                <a:lnTo>
                  <a:pt x="3022397" y="0"/>
                </a:lnTo>
                <a:lnTo>
                  <a:pt x="3022397" y="2213906"/>
                </a:lnTo>
                <a:lnTo>
                  <a:pt x="0" y="22139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sz="1600"/>
          </a:p>
        </p:txBody>
      </p:sp>
      <p:sp>
        <p:nvSpPr>
          <p:cNvPr id="49" name="TextBox 49"/>
          <p:cNvSpPr txBox="1"/>
          <p:nvPr/>
        </p:nvSpPr>
        <p:spPr>
          <a:xfrm>
            <a:off x="4463628" y="1658071"/>
            <a:ext cx="1233405" cy="857992"/>
          </a:xfrm>
          <a:prstGeom prst="rect">
            <a:avLst/>
          </a:prstGeom>
        </p:spPr>
        <p:txBody>
          <a:bodyPr lIns="0" tIns="0" rIns="0" bIns="0" rtlCol="0" anchor="t">
            <a:spAutoFit/>
          </a:bodyPr>
          <a:lstStyle/>
          <a:p>
            <a:pPr algn="ctr">
              <a:lnSpc>
                <a:spcPts val="1673"/>
              </a:lnSpc>
            </a:pPr>
            <a:r>
              <a:rPr lang="en-US" sz="1195">
                <a:solidFill>
                  <a:srgbClr val="000000"/>
                </a:solidFill>
                <a:latin typeface="Antonio Bold"/>
              </a:rPr>
              <a:t>Medicine</a:t>
            </a:r>
          </a:p>
          <a:p>
            <a:pPr algn="ctr">
              <a:lnSpc>
                <a:spcPts val="1673"/>
              </a:lnSpc>
            </a:pPr>
            <a:r>
              <a:rPr lang="en-US" sz="1195">
                <a:solidFill>
                  <a:srgbClr val="000000"/>
                </a:solidFill>
                <a:latin typeface="Antonio Bold"/>
              </a:rPr>
              <a:t>Economics</a:t>
            </a:r>
          </a:p>
          <a:p>
            <a:pPr algn="ctr">
              <a:lnSpc>
                <a:spcPts val="1673"/>
              </a:lnSpc>
            </a:pPr>
            <a:r>
              <a:rPr lang="en-US" sz="1195">
                <a:solidFill>
                  <a:srgbClr val="000000"/>
                </a:solidFill>
                <a:latin typeface="Antonio Bold"/>
              </a:rPr>
              <a:t>Computer Science</a:t>
            </a:r>
          </a:p>
          <a:p>
            <a:pPr algn="ctr">
              <a:lnSpc>
                <a:spcPts val="1673"/>
              </a:lnSpc>
            </a:pPr>
            <a:r>
              <a:rPr lang="en-US" sz="1195">
                <a:solidFill>
                  <a:srgbClr val="000000"/>
                </a:solidFill>
                <a:latin typeface="Antonio Bold"/>
              </a:rPr>
              <a:t>Investment Analysis</a:t>
            </a:r>
          </a:p>
        </p:txBody>
      </p:sp>
      <p:grpSp>
        <p:nvGrpSpPr>
          <p:cNvPr id="50" name="Group 50"/>
          <p:cNvGrpSpPr/>
          <p:nvPr/>
        </p:nvGrpSpPr>
        <p:grpSpPr>
          <a:xfrm>
            <a:off x="6770225" y="2844942"/>
            <a:ext cx="1893982" cy="1341155"/>
            <a:chOff x="0" y="0"/>
            <a:chExt cx="4663716" cy="3416172"/>
          </a:xfrm>
        </p:grpSpPr>
        <p:sp>
          <p:nvSpPr>
            <p:cNvPr id="51" name="Freeform 51"/>
            <p:cNvSpPr/>
            <p:nvPr/>
          </p:nvSpPr>
          <p:spPr>
            <a:xfrm>
              <a:off x="0" y="0"/>
              <a:ext cx="4663716" cy="3416172"/>
            </a:xfrm>
            <a:custGeom>
              <a:avLst/>
              <a:gdLst/>
              <a:ahLst/>
              <a:cxnLst/>
              <a:rect l="l" t="t" r="r" b="b"/>
              <a:pathLst>
                <a:path w="4663716" h="3416172">
                  <a:moveTo>
                    <a:pt x="0" y="0"/>
                  </a:moveTo>
                  <a:lnTo>
                    <a:pt x="4663716" y="0"/>
                  </a:lnTo>
                  <a:lnTo>
                    <a:pt x="4663716" y="3416172"/>
                  </a:lnTo>
                  <a:lnTo>
                    <a:pt x="0" y="34161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sz="1600"/>
            </a:p>
          </p:txBody>
        </p:sp>
        <p:sp>
          <p:nvSpPr>
            <p:cNvPr id="52" name="TextBox 52"/>
            <p:cNvSpPr txBox="1"/>
            <p:nvPr/>
          </p:nvSpPr>
          <p:spPr>
            <a:xfrm>
              <a:off x="806513" y="286714"/>
              <a:ext cx="3362827" cy="2743060"/>
            </a:xfrm>
            <a:prstGeom prst="rect">
              <a:avLst/>
            </a:prstGeom>
          </p:spPr>
          <p:txBody>
            <a:bodyPr lIns="0" tIns="0" rIns="0" bIns="0" rtlCol="0" anchor="t">
              <a:spAutoFit/>
            </a:bodyPr>
            <a:lstStyle/>
            <a:p>
              <a:pPr algn="ctr">
                <a:lnSpc>
                  <a:spcPts val="1711"/>
                </a:lnSpc>
              </a:pPr>
              <a:r>
                <a:rPr lang="en-US" sz="1222">
                  <a:solidFill>
                    <a:srgbClr val="000000"/>
                  </a:solidFill>
                  <a:latin typeface="Antonio Bold"/>
                </a:rPr>
                <a:t>Law</a:t>
              </a:r>
            </a:p>
            <a:p>
              <a:pPr algn="ctr">
                <a:lnSpc>
                  <a:spcPts val="1711"/>
                </a:lnSpc>
              </a:pPr>
              <a:r>
                <a:rPr lang="en-US" sz="1222">
                  <a:solidFill>
                    <a:srgbClr val="000000"/>
                  </a:solidFill>
                  <a:latin typeface="Antonio Bold"/>
                </a:rPr>
                <a:t>Business</a:t>
              </a:r>
            </a:p>
            <a:p>
              <a:pPr algn="ctr">
                <a:lnSpc>
                  <a:spcPts val="1711"/>
                </a:lnSpc>
              </a:pPr>
              <a:r>
                <a:rPr lang="en-US" sz="1222">
                  <a:solidFill>
                    <a:srgbClr val="000000"/>
                  </a:solidFill>
                  <a:latin typeface="Antonio Bold"/>
                </a:rPr>
                <a:t>Architecture</a:t>
              </a:r>
            </a:p>
            <a:p>
              <a:pPr algn="ctr">
                <a:lnSpc>
                  <a:spcPts val="1711"/>
                </a:lnSpc>
              </a:pPr>
              <a:r>
                <a:rPr lang="en-US" sz="1222">
                  <a:solidFill>
                    <a:srgbClr val="000000"/>
                  </a:solidFill>
                  <a:latin typeface="Antonio Bold"/>
                </a:rPr>
                <a:t>Project Management</a:t>
              </a:r>
            </a:p>
            <a:p>
              <a:pPr algn="ctr">
                <a:lnSpc>
                  <a:spcPts val="1711"/>
                </a:lnSpc>
              </a:pPr>
              <a:r>
                <a:rPr lang="en-US" sz="1222">
                  <a:solidFill>
                    <a:srgbClr val="000000"/>
                  </a:solidFill>
                  <a:latin typeface="Antonio Bold"/>
                </a:rPr>
                <a:t>(Medicine)</a:t>
              </a:r>
            </a:p>
          </p:txBody>
        </p:sp>
      </p:grpSp>
      <p:sp>
        <p:nvSpPr>
          <p:cNvPr id="58" name="Rectangle 2">
            <a:extLst>
              <a:ext uri="{FF2B5EF4-FFF2-40B4-BE49-F238E27FC236}">
                <a16:creationId xmlns:a16="http://schemas.microsoft.com/office/drawing/2014/main" id="{5F1174DC-4A35-7515-127B-58BD8BB17B8B}"/>
              </a:ext>
            </a:extLst>
          </p:cNvPr>
          <p:cNvSpPr txBox="1">
            <a:spLocks noChangeArrowheads="1"/>
          </p:cNvSpPr>
          <p:nvPr/>
        </p:nvSpPr>
        <p:spPr>
          <a:xfrm>
            <a:off x="1770511" y="306492"/>
            <a:ext cx="6692925"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defRPr/>
            </a:pPr>
            <a:r>
              <a:rPr lang="en-GB" altLang="en-US" sz="4000"/>
              <a:t> </a:t>
            </a:r>
            <a:r>
              <a:rPr lang="en-GB" altLang="en-US" sz="3600" b="1">
                <a:effectLst>
                  <a:outerShdw blurRad="38100" dist="38100" dir="2700000" algn="tl">
                    <a:srgbClr val="C0C0C0"/>
                  </a:outerShdw>
                </a:effectLst>
                <a:latin typeface="Arial" panose="020B0604020202020204" pitchFamily="34" charset="0"/>
              </a:rPr>
              <a:t>Different routes</a:t>
            </a:r>
            <a:br>
              <a:rPr lang="en-GB" altLang="en-US" sz="3600" b="1">
                <a:effectLst>
                  <a:outerShdw blurRad="38100" dist="38100" dir="2700000" algn="tl">
                    <a:srgbClr val="C0C0C0"/>
                  </a:outerShdw>
                </a:effectLst>
                <a:latin typeface="Arial" panose="020B0604020202020204" pitchFamily="34" charset="0"/>
              </a:rPr>
            </a:br>
            <a:r>
              <a:rPr lang="en-GB" altLang="en-US" sz="3600" b="1">
                <a:effectLst>
                  <a:outerShdw blurRad="38100" dist="38100" dir="2700000" algn="tl">
                    <a:srgbClr val="C0C0C0"/>
                  </a:outerShdw>
                </a:effectLst>
                <a:latin typeface="Arial" panose="020B0604020202020204" pitchFamily="34" charset="0"/>
              </a:rPr>
              <a:t>(for example Maths)</a:t>
            </a:r>
          </a:p>
        </p:txBody>
      </p:sp>
      <p:pic>
        <p:nvPicPr>
          <p:cNvPr id="59" name="Picture 5" descr="2JuG7Pjm_400x400">
            <a:extLst>
              <a:ext uri="{FF2B5EF4-FFF2-40B4-BE49-F238E27FC236}">
                <a16:creationId xmlns:a16="http://schemas.microsoft.com/office/drawing/2014/main" id="{8E42C3E8-5D78-F499-0E64-802CEE78CE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133" y="292785"/>
            <a:ext cx="1147762"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8C8F6FF3-1139-46F4-8426-9BA7D4579DB3}"/>
              </a:ext>
            </a:extLst>
          </p:cNvPr>
          <p:cNvSpPr>
            <a:spLocks noGrp="1" noChangeArrowheads="1"/>
          </p:cNvSpPr>
          <p:nvPr>
            <p:ph type="title"/>
          </p:nvPr>
        </p:nvSpPr>
        <p:spPr>
          <a:xfrm>
            <a:off x="684213" y="620713"/>
            <a:ext cx="7772400" cy="1143000"/>
          </a:xfrm>
        </p:spPr>
        <p:txBody>
          <a:bodyPr/>
          <a:lstStyle/>
          <a:p>
            <a:pPr eaLnBrk="1" hangingPunct="1">
              <a:defRPr/>
            </a:pPr>
            <a:r>
              <a:rPr lang="en-GB" altLang="en-US" b="1">
                <a:solidFill>
                  <a:schemeClr val="tx1"/>
                </a:solidFill>
                <a:effectLst>
                  <a:outerShdw blurRad="38100" dist="38100" dir="2700000" algn="tl">
                    <a:srgbClr val="C0C0C0"/>
                  </a:outerShdw>
                </a:effectLst>
                <a:latin typeface="Arial" panose="020B0604020202020204" pitchFamily="34" charset="0"/>
              </a:rPr>
              <a:t>What are the options?</a:t>
            </a:r>
          </a:p>
        </p:txBody>
      </p:sp>
      <p:sp>
        <p:nvSpPr>
          <p:cNvPr id="20483" name="Rectangle 3">
            <a:extLst>
              <a:ext uri="{FF2B5EF4-FFF2-40B4-BE49-F238E27FC236}">
                <a16:creationId xmlns:a16="http://schemas.microsoft.com/office/drawing/2014/main" id="{9E3997F2-247D-437B-99DE-5D445D9B0AF5}"/>
              </a:ext>
            </a:extLst>
          </p:cNvPr>
          <p:cNvSpPr>
            <a:spLocks noGrp="1" noChangeArrowheads="1"/>
          </p:cNvSpPr>
          <p:nvPr>
            <p:ph type="body" idx="1"/>
          </p:nvPr>
        </p:nvSpPr>
        <p:spPr>
          <a:xfrm>
            <a:off x="684213" y="1700808"/>
            <a:ext cx="8278812" cy="4114800"/>
          </a:xfrm>
        </p:spPr>
        <p:txBody>
          <a:bodyPr/>
          <a:lstStyle/>
          <a:p>
            <a:pPr eaLnBrk="1" hangingPunct="1"/>
            <a:r>
              <a:rPr lang="en-GB" altLang="en-US">
                <a:solidFill>
                  <a:schemeClr val="tx1"/>
                </a:solidFill>
                <a:latin typeface="Arial" panose="020B0604020202020204" pitchFamily="34" charset="0"/>
              </a:rPr>
              <a:t>Leave school: job (if 16 by September)</a:t>
            </a:r>
          </a:p>
          <a:p>
            <a:pPr eaLnBrk="1" hangingPunct="1"/>
            <a:r>
              <a:rPr lang="en-GB" altLang="en-US">
                <a:solidFill>
                  <a:schemeClr val="tx1"/>
                </a:solidFill>
                <a:latin typeface="Arial" panose="020B0604020202020204" pitchFamily="34" charset="0"/>
              </a:rPr>
              <a:t>Leave school: apprenticeship, college</a:t>
            </a:r>
          </a:p>
          <a:p>
            <a:pPr eaLnBrk="1" hangingPunct="1"/>
            <a:r>
              <a:rPr lang="en-GB" altLang="en-US">
                <a:solidFill>
                  <a:schemeClr val="tx1"/>
                </a:solidFill>
                <a:latin typeface="Arial" panose="020B0604020202020204" pitchFamily="34" charset="0"/>
              </a:rPr>
              <a:t>Part school, part college (School-College-Partnership)</a:t>
            </a:r>
          </a:p>
          <a:p>
            <a:pPr eaLnBrk="1" hangingPunct="1"/>
            <a:r>
              <a:rPr lang="en-GB" altLang="en-US">
                <a:solidFill>
                  <a:schemeClr val="tx1"/>
                </a:solidFill>
                <a:latin typeface="Arial" panose="020B0604020202020204" pitchFamily="34" charset="0"/>
              </a:rPr>
              <a:t>School in S5, leave in S6</a:t>
            </a:r>
          </a:p>
          <a:p>
            <a:pPr eaLnBrk="1" hangingPunct="1"/>
            <a:r>
              <a:rPr lang="en-GB" altLang="en-US">
                <a:solidFill>
                  <a:schemeClr val="tx1"/>
                </a:solidFill>
                <a:latin typeface="Arial" panose="020B0604020202020204" pitchFamily="34" charset="0"/>
              </a:rPr>
              <a:t>School in S5 and S6</a:t>
            </a:r>
          </a:p>
        </p:txBody>
      </p:sp>
      <p:pic>
        <p:nvPicPr>
          <p:cNvPr id="20484" name="Picture 5" descr="2JuG7Pjm_400x400">
            <a:extLst>
              <a:ext uri="{FF2B5EF4-FFF2-40B4-BE49-F238E27FC236}">
                <a16:creationId xmlns:a16="http://schemas.microsoft.com/office/drawing/2014/main" id="{98C4F618-A938-43CD-BA34-195A60342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36552"/>
            <a:ext cx="1147762"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8C8F6FF3-1139-46F4-8426-9BA7D4579DB3}"/>
              </a:ext>
            </a:extLst>
          </p:cNvPr>
          <p:cNvSpPr>
            <a:spLocks noGrp="1" noChangeArrowheads="1"/>
          </p:cNvSpPr>
          <p:nvPr>
            <p:ph type="title"/>
          </p:nvPr>
        </p:nvSpPr>
        <p:spPr>
          <a:xfrm>
            <a:off x="684213" y="620713"/>
            <a:ext cx="7772400" cy="1143000"/>
          </a:xfrm>
        </p:spPr>
        <p:txBody>
          <a:bodyPr/>
          <a:lstStyle/>
          <a:p>
            <a:pPr eaLnBrk="1" hangingPunct="1">
              <a:defRPr/>
            </a:pPr>
            <a:r>
              <a:rPr lang="en-GB" altLang="en-US" b="1">
                <a:solidFill>
                  <a:schemeClr val="tx1"/>
                </a:solidFill>
                <a:effectLst>
                  <a:outerShdw blurRad="38100" dist="38100" dir="2700000" algn="tl">
                    <a:srgbClr val="C0C0C0"/>
                  </a:outerShdw>
                </a:effectLst>
                <a:latin typeface="Arial" panose="020B0604020202020204" pitchFamily="34" charset="0"/>
              </a:rPr>
              <a:t>What are the options?</a:t>
            </a:r>
            <a:br>
              <a:rPr lang="en-GB" altLang="en-US" b="1">
                <a:solidFill>
                  <a:schemeClr val="tx1"/>
                </a:solidFill>
                <a:effectLst>
                  <a:outerShdw blurRad="38100" dist="38100" dir="2700000" algn="tl">
                    <a:srgbClr val="C0C0C0"/>
                  </a:outerShdw>
                </a:effectLst>
                <a:latin typeface="Arial" panose="020B0604020202020204" pitchFamily="34" charset="0"/>
              </a:rPr>
            </a:br>
            <a:r>
              <a:rPr lang="en-GB" altLang="en-US" b="1">
                <a:solidFill>
                  <a:schemeClr val="tx1"/>
                </a:solidFill>
                <a:effectLst>
                  <a:outerShdw blurRad="38100" dist="38100" dir="2700000" algn="tl">
                    <a:srgbClr val="C0C0C0"/>
                  </a:outerShdw>
                </a:effectLst>
                <a:latin typeface="Arial" panose="020B0604020202020204" pitchFamily="34" charset="0"/>
              </a:rPr>
              <a:t>Apprenticeships</a:t>
            </a:r>
          </a:p>
        </p:txBody>
      </p:sp>
      <p:sp>
        <p:nvSpPr>
          <p:cNvPr id="20483" name="Rectangle 3">
            <a:extLst>
              <a:ext uri="{FF2B5EF4-FFF2-40B4-BE49-F238E27FC236}">
                <a16:creationId xmlns:a16="http://schemas.microsoft.com/office/drawing/2014/main" id="{9E3997F2-247D-437B-99DE-5D445D9B0AF5}"/>
              </a:ext>
            </a:extLst>
          </p:cNvPr>
          <p:cNvSpPr>
            <a:spLocks noGrp="1" noChangeArrowheads="1"/>
          </p:cNvSpPr>
          <p:nvPr>
            <p:ph type="body" idx="1"/>
          </p:nvPr>
        </p:nvSpPr>
        <p:spPr>
          <a:xfrm>
            <a:off x="179513" y="2047876"/>
            <a:ext cx="8496944" cy="589036"/>
          </a:xfrm>
        </p:spPr>
        <p:txBody>
          <a:bodyPr/>
          <a:lstStyle/>
          <a:p>
            <a:pPr eaLnBrk="1" hangingPunct="1">
              <a:buFontTx/>
              <a:buNone/>
            </a:pPr>
            <a:r>
              <a:rPr lang="en-GB">
                <a:latin typeface="Arial" panose="020B0604020202020204" pitchFamily="34" charset="0"/>
                <a:cs typeface="Arial" panose="020B0604020202020204" pitchFamily="34" charset="0"/>
                <a:hlinkClick r:id="rId3"/>
              </a:rPr>
              <a:t>Opportunities Board (theguarantee.org)</a:t>
            </a:r>
            <a:endParaRPr lang="en-GB" altLang="en-US">
              <a:solidFill>
                <a:schemeClr val="tx1"/>
              </a:solidFill>
              <a:latin typeface="Arial" panose="020B0604020202020204" pitchFamily="34" charset="0"/>
              <a:cs typeface="Arial" panose="020B0604020202020204" pitchFamily="34" charset="0"/>
            </a:endParaRPr>
          </a:p>
        </p:txBody>
      </p:sp>
      <p:pic>
        <p:nvPicPr>
          <p:cNvPr id="20484" name="Picture 5" descr="2JuG7Pjm_400x400">
            <a:extLst>
              <a:ext uri="{FF2B5EF4-FFF2-40B4-BE49-F238E27FC236}">
                <a16:creationId xmlns:a16="http://schemas.microsoft.com/office/drawing/2014/main" id="{98C4F618-A938-43CD-BA34-195A603429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36552"/>
            <a:ext cx="1147762"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8E3B812D-3B5A-4185-A2F9-5A10305C202D}"/>
              </a:ext>
            </a:extLst>
          </p:cNvPr>
          <p:cNvPicPr>
            <a:picLocks noChangeAspect="1"/>
          </p:cNvPicPr>
          <p:nvPr/>
        </p:nvPicPr>
        <p:blipFill rotWithShape="1">
          <a:blip r:embed="rId5"/>
          <a:srcRect l="58814" t="58571" r="15589" b="19709"/>
          <a:stretch/>
        </p:blipFill>
        <p:spPr>
          <a:xfrm>
            <a:off x="32542" y="4991217"/>
            <a:ext cx="7959853" cy="1899592"/>
          </a:xfrm>
          <a:prstGeom prst="rect">
            <a:avLst/>
          </a:prstGeom>
          <a:ln>
            <a:noFill/>
          </a:ln>
          <a:effectLst>
            <a:outerShdw blurRad="190500" algn="tl" rotWithShape="0">
              <a:srgbClr val="000000">
                <a:alpha val="70000"/>
              </a:srgbClr>
            </a:outerShdw>
          </a:effectLst>
        </p:spPr>
      </p:pic>
      <p:pic>
        <p:nvPicPr>
          <p:cNvPr id="2" name="Picture 1">
            <a:extLst>
              <a:ext uri="{FF2B5EF4-FFF2-40B4-BE49-F238E27FC236}">
                <a16:creationId xmlns:a16="http://schemas.microsoft.com/office/drawing/2014/main" id="{3B850E74-A9DB-432A-938C-D47B96695852}"/>
              </a:ext>
            </a:extLst>
          </p:cNvPr>
          <p:cNvPicPr>
            <a:picLocks noChangeAspect="1"/>
          </p:cNvPicPr>
          <p:nvPr/>
        </p:nvPicPr>
        <p:blipFill rotWithShape="1">
          <a:blip r:embed="rId6"/>
          <a:srcRect l="5092" t="18144" r="4240" b="50000"/>
          <a:stretch/>
        </p:blipFill>
        <p:spPr>
          <a:xfrm>
            <a:off x="-495" y="2996952"/>
            <a:ext cx="7992889" cy="187220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061147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8C8F6FF3-1139-46F4-8426-9BA7D4579DB3}"/>
              </a:ext>
            </a:extLst>
          </p:cNvPr>
          <p:cNvSpPr>
            <a:spLocks noGrp="1" noChangeArrowheads="1"/>
          </p:cNvSpPr>
          <p:nvPr>
            <p:ph type="title"/>
          </p:nvPr>
        </p:nvSpPr>
        <p:spPr>
          <a:xfrm>
            <a:off x="684213" y="620713"/>
            <a:ext cx="7772400" cy="1143000"/>
          </a:xfrm>
        </p:spPr>
        <p:txBody>
          <a:bodyPr/>
          <a:lstStyle/>
          <a:p>
            <a:pPr eaLnBrk="1" hangingPunct="1">
              <a:defRPr/>
            </a:pPr>
            <a:r>
              <a:rPr lang="en-GB" altLang="en-US" b="1">
                <a:solidFill>
                  <a:schemeClr val="tx1"/>
                </a:solidFill>
                <a:effectLst>
                  <a:outerShdw blurRad="38100" dist="38100" dir="2700000" algn="tl">
                    <a:srgbClr val="C0C0C0"/>
                  </a:outerShdw>
                </a:effectLst>
                <a:latin typeface="Arial" panose="020B0604020202020204" pitchFamily="34" charset="0"/>
              </a:rPr>
              <a:t>What are the options?</a:t>
            </a:r>
            <a:br>
              <a:rPr lang="en-GB" altLang="en-US" b="1">
                <a:solidFill>
                  <a:schemeClr val="tx1"/>
                </a:solidFill>
                <a:effectLst>
                  <a:outerShdw blurRad="38100" dist="38100" dir="2700000" algn="tl">
                    <a:srgbClr val="C0C0C0"/>
                  </a:outerShdw>
                </a:effectLst>
                <a:latin typeface="Arial" panose="020B0604020202020204" pitchFamily="34" charset="0"/>
              </a:rPr>
            </a:br>
            <a:r>
              <a:rPr lang="en-GB" altLang="en-US" b="1">
                <a:solidFill>
                  <a:schemeClr val="tx1"/>
                </a:solidFill>
                <a:effectLst>
                  <a:outerShdw blurRad="38100" dist="38100" dir="2700000" algn="tl">
                    <a:srgbClr val="C0C0C0"/>
                  </a:outerShdw>
                </a:effectLst>
                <a:latin typeface="Arial" panose="020B0604020202020204" pitchFamily="34" charset="0"/>
              </a:rPr>
              <a:t>College</a:t>
            </a:r>
          </a:p>
        </p:txBody>
      </p:sp>
      <p:pic>
        <p:nvPicPr>
          <p:cNvPr id="20484" name="Picture 5" descr="2JuG7Pjm_400x400">
            <a:extLst>
              <a:ext uri="{FF2B5EF4-FFF2-40B4-BE49-F238E27FC236}">
                <a16:creationId xmlns:a16="http://schemas.microsoft.com/office/drawing/2014/main" id="{98C4F618-A938-43CD-BA34-195A60342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36552"/>
            <a:ext cx="1147762"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2F97213D-B3B0-4B70-BED3-5644F367C3C4}"/>
              </a:ext>
            </a:extLst>
          </p:cNvPr>
          <p:cNvSpPr txBox="1">
            <a:spLocks noRot="1" noChangeArrowheads="1"/>
          </p:cNvSpPr>
          <p:nvPr/>
        </p:nvSpPr>
        <p:spPr bwMode="auto">
          <a:xfrm>
            <a:off x="323528" y="2047876"/>
            <a:ext cx="8612510" cy="4333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rgbClr val="FF9900"/>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Times New Roman" pitchFamily="18" charset="0"/>
              </a:defRPr>
            </a:lvl2pPr>
            <a:lvl3pPr marL="1143000" indent="-228600" algn="l" rtl="0" eaLnBrk="0" fontAlgn="base" hangingPunct="0">
              <a:spcBef>
                <a:spcPct val="20000"/>
              </a:spcBef>
              <a:spcAft>
                <a:spcPct val="0"/>
              </a:spcAft>
              <a:buChar char="•"/>
              <a:defRPr sz="2400">
                <a:solidFill>
                  <a:schemeClr val="tx1"/>
                </a:solidFill>
                <a:latin typeface="Times New Roman" pitchFamily="18" charset="0"/>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defRPr>
            </a:lvl9pPr>
          </a:lstStyle>
          <a:p>
            <a:pPr eaLnBrk="1" hangingPunct="1">
              <a:buClr>
                <a:srgbClr val="660066"/>
              </a:buClr>
              <a:buSzPct val="70000"/>
              <a:defRPr/>
            </a:pPr>
            <a:r>
              <a:rPr lang="en-GB" altLang="en-US" sz="2400" b="1" kern="0">
                <a:solidFill>
                  <a:srgbClr val="000000"/>
                </a:solidFill>
                <a:latin typeface="Arial" panose="020B0604020202020204" pitchFamily="34" charset="0"/>
                <a:cs typeface="Arial" panose="020B0604020202020204" pitchFamily="34" charset="0"/>
              </a:rPr>
              <a:t>Full Time</a:t>
            </a:r>
          </a:p>
          <a:p>
            <a:pPr marL="0" indent="0" eaLnBrk="1" hangingPunct="1">
              <a:buClr>
                <a:srgbClr val="660066"/>
              </a:buClr>
              <a:buSzPct val="70000"/>
              <a:buNone/>
              <a:defRPr/>
            </a:pPr>
            <a:r>
              <a:rPr lang="en-GB" altLang="en-US" sz="2400" b="1" kern="0">
                <a:solidFill>
                  <a:srgbClr val="000000"/>
                </a:solidFill>
                <a:latin typeface="Arial" panose="020B0604020202020204" pitchFamily="34" charset="0"/>
                <a:cs typeface="Arial" panose="020B0604020202020204" pitchFamily="34" charset="0"/>
              </a:rPr>
              <a:t>Or </a:t>
            </a:r>
          </a:p>
          <a:p>
            <a:pPr eaLnBrk="1" hangingPunct="1">
              <a:buClr>
                <a:srgbClr val="660066"/>
              </a:buClr>
              <a:buSzPct val="70000"/>
              <a:defRPr/>
            </a:pPr>
            <a:r>
              <a:rPr lang="en-GB" altLang="en-US" sz="2400" b="1" kern="0">
                <a:solidFill>
                  <a:srgbClr val="000000"/>
                </a:solidFill>
                <a:latin typeface="Arial" panose="020B0604020202020204" pitchFamily="34" charset="0"/>
                <a:cs typeface="Arial" panose="020B0604020202020204" pitchFamily="34" charset="0"/>
              </a:rPr>
              <a:t>School / College Partnership</a:t>
            </a:r>
          </a:p>
          <a:p>
            <a:pPr marL="0" indent="0" eaLnBrk="1" hangingPunct="1">
              <a:buClr>
                <a:srgbClr val="660066"/>
              </a:buClr>
              <a:buSzPct val="70000"/>
              <a:buNone/>
              <a:defRPr/>
            </a:pPr>
            <a:endParaRPr lang="en-GB" altLang="en-US" sz="1800" kern="0">
              <a:solidFill>
                <a:srgbClr val="000000"/>
              </a:solidFill>
              <a:latin typeface="Arial" panose="020B0604020202020204" pitchFamily="34" charset="0"/>
              <a:cs typeface="Arial" panose="020B0604020202020204" pitchFamily="34" charset="0"/>
            </a:endParaRPr>
          </a:p>
          <a:p>
            <a:pPr eaLnBrk="1" hangingPunct="1">
              <a:buClr>
                <a:srgbClr val="660066"/>
              </a:buClr>
              <a:buSzPct val="70000"/>
              <a:buFont typeface="Arial" panose="020B0604020202020204" pitchFamily="34" charset="0"/>
              <a:buChar char="•"/>
              <a:defRPr/>
            </a:pPr>
            <a:r>
              <a:rPr lang="en-GB" altLang="en-US" sz="1800" kern="0">
                <a:solidFill>
                  <a:srgbClr val="000000"/>
                </a:solidFill>
                <a:latin typeface="Arial" panose="020B0604020202020204" pitchFamily="34" charset="0"/>
                <a:cs typeface="Arial" panose="020B0604020202020204" pitchFamily="34" charset="0"/>
              </a:rPr>
              <a:t>Period 5 &amp; 6 on Tuesday + Thursday at college, Period 1 Monday in school</a:t>
            </a:r>
          </a:p>
          <a:p>
            <a:pPr marL="0" indent="0" eaLnBrk="1" hangingPunct="1">
              <a:buClr>
                <a:srgbClr val="660066"/>
              </a:buClr>
              <a:buSzPct val="70000"/>
              <a:buNone/>
              <a:defRPr/>
            </a:pPr>
            <a:endParaRPr lang="en-GB" altLang="en-US" sz="1800" kern="0">
              <a:solidFill>
                <a:srgbClr val="000000"/>
              </a:solidFill>
              <a:latin typeface="Arial" panose="020B0604020202020204" pitchFamily="34" charset="0"/>
              <a:cs typeface="Arial" panose="020B0604020202020204" pitchFamily="34" charset="0"/>
            </a:endParaRPr>
          </a:p>
          <a:p>
            <a:pPr eaLnBrk="1" hangingPunct="1">
              <a:buClr>
                <a:srgbClr val="660066"/>
              </a:buClr>
              <a:buSzPct val="70000"/>
              <a:buFont typeface="Arial" panose="020B0604020202020204" pitchFamily="34" charset="0"/>
              <a:buChar char="•"/>
              <a:defRPr/>
            </a:pPr>
            <a:r>
              <a:rPr lang="en-GB" altLang="en-US" sz="1800" kern="0">
                <a:solidFill>
                  <a:srgbClr val="000000"/>
                </a:solidFill>
                <a:latin typeface="Arial" panose="020B0604020202020204" pitchFamily="34" charset="0"/>
                <a:cs typeface="Arial" panose="020B0604020202020204" pitchFamily="34" charset="0"/>
              </a:rPr>
              <a:t>Check where course is taking place – can you get there? </a:t>
            </a:r>
            <a:r>
              <a:rPr lang="en-US" altLang="en-US" sz="1800" kern="0">
                <a:solidFill>
                  <a:srgbClr val="000000"/>
                </a:solidFill>
                <a:latin typeface="Arial" panose="020B0604020202020204" pitchFamily="34" charset="0"/>
                <a:cs typeface="Arial" panose="020B0604020202020204" pitchFamily="34" charset="0"/>
              </a:rPr>
              <a:t>Bus tokens provided</a:t>
            </a:r>
          </a:p>
          <a:p>
            <a:pPr eaLnBrk="1" hangingPunct="1">
              <a:buClr>
                <a:srgbClr val="660066"/>
              </a:buClr>
              <a:buSzPct val="70000"/>
              <a:buFont typeface="Arial" panose="020B0604020202020204" pitchFamily="34" charset="0"/>
              <a:buChar char="•"/>
              <a:defRPr/>
            </a:pPr>
            <a:r>
              <a:rPr lang="en-US" altLang="en-US" sz="1800" kern="0">
                <a:solidFill>
                  <a:srgbClr val="000000"/>
                </a:solidFill>
                <a:latin typeface="Arial" panose="020B0604020202020204" pitchFamily="34" charset="0"/>
                <a:cs typeface="Arial" panose="020B0604020202020204" pitchFamily="34" charset="0"/>
              </a:rPr>
              <a:t>Good way of getting experience of college before leaving school</a:t>
            </a:r>
            <a:endParaRPr lang="en-GB" altLang="en-US" sz="1800" kern="0">
              <a:solidFill>
                <a:srgbClr val="000000"/>
              </a:solidFill>
              <a:latin typeface="Arial" panose="020B0604020202020204" pitchFamily="34" charset="0"/>
              <a:cs typeface="Arial" panose="020B0604020202020204" pitchFamily="34" charset="0"/>
            </a:endParaRPr>
          </a:p>
          <a:p>
            <a:pPr eaLnBrk="1" hangingPunct="1">
              <a:buClr>
                <a:srgbClr val="660066"/>
              </a:buClr>
              <a:buSzPct val="70000"/>
              <a:buFont typeface="Arial" panose="020B0604020202020204" pitchFamily="34" charset="0"/>
              <a:buChar char="•"/>
              <a:defRPr/>
            </a:pPr>
            <a:r>
              <a:rPr lang="en-GB" altLang="en-US" sz="1800" kern="0">
                <a:solidFill>
                  <a:srgbClr val="000000"/>
                </a:solidFill>
                <a:latin typeface="Arial" panose="020B0604020202020204" pitchFamily="34" charset="0"/>
                <a:cs typeface="Arial" panose="020B0604020202020204" pitchFamily="34" charset="0"/>
              </a:rPr>
              <a:t>Highers/Nat 5/Foundation Apprenticeships</a:t>
            </a:r>
          </a:p>
          <a:p>
            <a:pPr eaLnBrk="1" hangingPunct="1">
              <a:buClr>
                <a:srgbClr val="660066"/>
              </a:buClr>
              <a:buSzPct val="70000"/>
              <a:buFont typeface="Arial" panose="020B0604020202020204" pitchFamily="34" charset="0"/>
              <a:buChar char="•"/>
              <a:defRPr/>
            </a:pPr>
            <a:r>
              <a:rPr lang="en-GB" altLang="en-US" sz="1800" kern="0">
                <a:solidFill>
                  <a:srgbClr val="000000"/>
                </a:solidFill>
                <a:latin typeface="Arial" panose="020B0604020202020204" pitchFamily="34" charset="0"/>
                <a:cs typeface="Arial" panose="020B0604020202020204" pitchFamily="34" charset="0"/>
              </a:rPr>
              <a:t>Must apply for College courses in February- August is too late – CHECK ENTRY REQUIREMENTS!!</a:t>
            </a:r>
            <a:r>
              <a:rPr lang="en-GB" sz="1800" kern="0">
                <a:latin typeface="Arial" panose="020B0604020202020204" pitchFamily="34" charset="0"/>
                <a:cs typeface="Arial" panose="020B0604020202020204" pitchFamily="34" charset="0"/>
              </a:rPr>
              <a:t> </a:t>
            </a:r>
            <a:endParaRPr lang="en-GB" altLang="en-US" sz="1800" kern="0">
              <a:solidFill>
                <a:srgbClr val="000000"/>
              </a:solidFill>
              <a:latin typeface="Arial" panose="020B0604020202020204" pitchFamily="34" charset="0"/>
              <a:cs typeface="Arial" panose="020B0604020202020204" pitchFamily="34" charset="0"/>
            </a:endParaRPr>
          </a:p>
          <a:p>
            <a:pPr>
              <a:buSzPct val="79000"/>
              <a:buFont typeface="Arial" panose="020B0604020202020204" pitchFamily="34" charset="0"/>
              <a:buChar char="•"/>
              <a:defRPr/>
            </a:pPr>
            <a:r>
              <a:rPr lang="en-GB" altLang="en-US" sz="1800" kern="0">
                <a:solidFill>
                  <a:srgbClr val="000000"/>
                </a:solidFill>
                <a:latin typeface="Arial" panose="020B0604020202020204" pitchFamily="34" charset="0"/>
                <a:cs typeface="Arial" panose="020B0604020202020204" pitchFamily="34" charset="0"/>
              </a:rPr>
              <a:t>Must apply online at </a:t>
            </a:r>
            <a:r>
              <a:rPr lang="en-GB" sz="1800" u="sng" kern="0">
                <a:latin typeface="Arial" panose="020B0604020202020204" pitchFamily="34" charset="0"/>
                <a:cs typeface="Arial" panose="020B0604020202020204" pitchFamily="34" charset="0"/>
                <a:hlinkClick r:id="rId4"/>
              </a:rPr>
              <a:t>www.edinburghcollege.ac.uk/Schools/</a:t>
            </a:r>
            <a:r>
              <a:rPr lang="en-GB" sz="1800" u="sng" kern="0">
                <a:latin typeface="Arial" panose="020B0604020202020204" pitchFamily="34" charset="0"/>
                <a:cs typeface="Arial" panose="020B0604020202020204" pitchFamily="34" charset="0"/>
              </a:rPr>
              <a:t> </a:t>
            </a:r>
            <a:r>
              <a:rPr lang="en-GB" sz="1800" b="1" kern="0">
                <a:solidFill>
                  <a:srgbClr val="000000"/>
                </a:solidFill>
                <a:latin typeface="Arial" panose="020B0604020202020204" pitchFamily="34" charset="0"/>
                <a:cs typeface="Arial" panose="020B0604020202020204" pitchFamily="34" charset="0"/>
              </a:rPr>
              <a:t> by 12</a:t>
            </a:r>
            <a:r>
              <a:rPr lang="en-GB" sz="1800" b="1" kern="0" baseline="30000">
                <a:solidFill>
                  <a:srgbClr val="000000"/>
                </a:solidFill>
                <a:latin typeface="Arial" panose="020B0604020202020204" pitchFamily="34" charset="0"/>
                <a:cs typeface="Arial" panose="020B0604020202020204" pitchFamily="34" charset="0"/>
              </a:rPr>
              <a:t>th</a:t>
            </a:r>
            <a:r>
              <a:rPr lang="en-GB" sz="1800" b="1" kern="0">
                <a:solidFill>
                  <a:srgbClr val="000000"/>
                </a:solidFill>
                <a:latin typeface="Arial" panose="020B0604020202020204" pitchFamily="34" charset="0"/>
                <a:cs typeface="Arial" panose="020B0604020202020204" pitchFamily="34" charset="0"/>
              </a:rPr>
              <a:t> March</a:t>
            </a:r>
          </a:p>
          <a:p>
            <a:pPr>
              <a:buSzPct val="79000"/>
              <a:buFont typeface="Arial" panose="020B0604020202020204" pitchFamily="34" charset="0"/>
              <a:buChar char="•"/>
              <a:defRPr/>
            </a:pPr>
            <a:r>
              <a:rPr lang="en-GB" sz="1800" b="1" kern="0">
                <a:solidFill>
                  <a:srgbClr val="000000"/>
                </a:solidFill>
                <a:latin typeface="Arial" panose="020B0604020202020204" pitchFamily="34" charset="0"/>
                <a:cs typeface="Arial" panose="020B0604020202020204" pitchFamily="34" charset="0"/>
              </a:rPr>
              <a:t>make back up choice for school </a:t>
            </a:r>
            <a:endParaRPr lang="en-GB" kern="0">
              <a:latin typeface="Arial" panose="020B0604020202020204" pitchFamily="34" charset="0"/>
              <a:cs typeface="Arial" panose="020B0604020202020204" pitchFamily="34" charset="0"/>
            </a:endParaRPr>
          </a:p>
          <a:p>
            <a:pPr eaLnBrk="1" hangingPunct="1">
              <a:lnSpc>
                <a:spcPct val="80000"/>
              </a:lnSpc>
              <a:buClr>
                <a:srgbClr val="660066"/>
              </a:buClr>
              <a:buSzPct val="70000"/>
              <a:buFont typeface="Wingdings" panose="05000000000000000000" pitchFamily="2" charset="2"/>
              <a:buChar char="v"/>
              <a:defRPr/>
            </a:pPr>
            <a:endParaRPr lang="en-GB" altLang="en-US" sz="2000" kern="0">
              <a:solidFill>
                <a:srgbClr val="000000"/>
              </a:solidFill>
              <a:effectLst>
                <a:outerShdw blurRad="38100" dist="38100" dir="2700000" algn="tl">
                  <a:srgbClr val="C0C0C0"/>
                </a:outerShdw>
              </a:effectLst>
            </a:endParaRPr>
          </a:p>
        </p:txBody>
      </p:sp>
    </p:spTree>
    <p:extLst>
      <p:ext uri="{BB962C8B-B14F-4D97-AF65-F5344CB8AC3E}">
        <p14:creationId xmlns:p14="http://schemas.microsoft.com/office/powerpoint/2010/main" val="1719644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8C8F6FF3-1139-46F4-8426-9BA7D4579DB3}"/>
              </a:ext>
            </a:extLst>
          </p:cNvPr>
          <p:cNvSpPr>
            <a:spLocks noGrp="1" noChangeArrowheads="1"/>
          </p:cNvSpPr>
          <p:nvPr>
            <p:ph type="title"/>
          </p:nvPr>
        </p:nvSpPr>
        <p:spPr>
          <a:xfrm>
            <a:off x="685800" y="332984"/>
            <a:ext cx="7772400" cy="1143000"/>
          </a:xfrm>
        </p:spPr>
        <p:txBody>
          <a:bodyPr/>
          <a:lstStyle/>
          <a:p>
            <a:pPr eaLnBrk="1" hangingPunct="1">
              <a:defRPr/>
            </a:pPr>
            <a:r>
              <a:rPr lang="en-GB" altLang="en-US" sz="3600" b="1">
                <a:solidFill>
                  <a:schemeClr val="tx1"/>
                </a:solidFill>
                <a:effectLst>
                  <a:outerShdw blurRad="38100" dist="38100" dir="2700000" algn="tl">
                    <a:srgbClr val="C0C0C0"/>
                  </a:outerShdw>
                </a:effectLst>
                <a:latin typeface="Arial" panose="020B0604020202020204" pitchFamily="34" charset="0"/>
              </a:rPr>
              <a:t>What are the options?</a:t>
            </a:r>
            <a:br>
              <a:rPr lang="en-GB" altLang="en-US" sz="3600" b="1">
                <a:solidFill>
                  <a:schemeClr val="tx1"/>
                </a:solidFill>
                <a:effectLst>
                  <a:outerShdw blurRad="38100" dist="38100" dir="2700000" algn="tl">
                    <a:srgbClr val="C0C0C0"/>
                  </a:outerShdw>
                </a:effectLst>
                <a:latin typeface="Arial" panose="020B0604020202020204" pitchFamily="34" charset="0"/>
              </a:rPr>
            </a:br>
            <a:r>
              <a:rPr lang="en-GB" altLang="en-US" sz="3600" b="1">
                <a:solidFill>
                  <a:schemeClr val="tx1"/>
                </a:solidFill>
                <a:effectLst>
                  <a:outerShdw blurRad="38100" dist="38100" dir="2700000" algn="tl">
                    <a:srgbClr val="C0C0C0"/>
                  </a:outerShdw>
                </a:effectLst>
                <a:latin typeface="Arial" panose="020B0604020202020204" pitchFamily="34" charset="0"/>
              </a:rPr>
              <a:t>Might University be for me?</a:t>
            </a:r>
          </a:p>
        </p:txBody>
      </p:sp>
      <p:pic>
        <p:nvPicPr>
          <p:cNvPr id="20484" name="Picture 5" descr="2JuG7Pjm_400x400">
            <a:extLst>
              <a:ext uri="{FF2B5EF4-FFF2-40B4-BE49-F238E27FC236}">
                <a16:creationId xmlns:a16="http://schemas.microsoft.com/office/drawing/2014/main" id="{98C4F618-A938-43CD-BA34-195A60342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36552"/>
            <a:ext cx="1147762"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2F97213D-B3B0-4B70-BED3-5644F367C3C4}"/>
              </a:ext>
            </a:extLst>
          </p:cNvPr>
          <p:cNvSpPr txBox="1">
            <a:spLocks noRot="1" noChangeArrowheads="1"/>
          </p:cNvSpPr>
          <p:nvPr/>
        </p:nvSpPr>
        <p:spPr bwMode="auto">
          <a:xfrm>
            <a:off x="251520" y="1484315"/>
            <a:ext cx="8684518" cy="4897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rgbClr val="FF9900"/>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Times New Roman" pitchFamily="18" charset="0"/>
              </a:defRPr>
            </a:lvl2pPr>
            <a:lvl3pPr marL="1143000" indent="-228600" algn="l" rtl="0" eaLnBrk="0" fontAlgn="base" hangingPunct="0">
              <a:spcBef>
                <a:spcPct val="20000"/>
              </a:spcBef>
              <a:spcAft>
                <a:spcPct val="0"/>
              </a:spcAft>
              <a:buChar char="•"/>
              <a:defRPr sz="2400">
                <a:solidFill>
                  <a:schemeClr val="tx1"/>
                </a:solidFill>
                <a:latin typeface="Times New Roman" pitchFamily="18" charset="0"/>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defRPr>
            </a:lvl9pPr>
          </a:lstStyle>
          <a:p>
            <a:pPr marL="0" indent="0" eaLnBrk="1" hangingPunct="1">
              <a:buNone/>
            </a:pPr>
            <a:endParaRPr lang="en-GB" altLang="en-US" sz="2400" b="1">
              <a:solidFill>
                <a:schemeClr val="tx2"/>
              </a:solidFill>
              <a:latin typeface="Arial" panose="020B0604020202020204" pitchFamily="34" charset="0"/>
            </a:endParaRPr>
          </a:p>
          <a:p>
            <a:pPr marL="0" indent="0" eaLnBrk="1" hangingPunct="1">
              <a:buNone/>
            </a:pPr>
            <a:r>
              <a:rPr lang="en-GB" altLang="en-US" sz="2400" i="1">
                <a:solidFill>
                  <a:schemeClr val="tx2"/>
                </a:solidFill>
                <a:latin typeface="Arial" panose="020B0604020202020204" pitchFamily="34" charset="0"/>
              </a:rPr>
              <a:t>Some young people want to go to university, or to keep their options open to go later.</a:t>
            </a:r>
          </a:p>
          <a:p>
            <a:pPr marL="0" indent="0" eaLnBrk="1" hangingPunct="1">
              <a:buNone/>
            </a:pPr>
            <a:endParaRPr lang="en-GB" altLang="en-US" sz="2400" b="1">
              <a:solidFill>
                <a:schemeClr val="tx2"/>
              </a:solidFill>
              <a:latin typeface="Arial" panose="020B0604020202020204" pitchFamily="34" charset="0"/>
            </a:endParaRPr>
          </a:p>
          <a:p>
            <a:pPr marL="0" indent="0" eaLnBrk="1" hangingPunct="1">
              <a:buNone/>
            </a:pPr>
            <a:r>
              <a:rPr lang="en-GB" altLang="en-US" sz="2400" b="1">
                <a:solidFill>
                  <a:schemeClr val="tx2"/>
                </a:solidFill>
                <a:latin typeface="Arial" panose="020B0604020202020204" pitchFamily="34" charset="0"/>
              </a:rPr>
              <a:t>College route</a:t>
            </a:r>
          </a:p>
          <a:p>
            <a:pPr eaLnBrk="1" hangingPunct="1"/>
            <a:r>
              <a:rPr lang="en-GB" altLang="en-US" sz="2400">
                <a:solidFill>
                  <a:schemeClr val="tx2"/>
                </a:solidFill>
                <a:latin typeface="Arial" panose="020B0604020202020204" pitchFamily="34" charset="0"/>
              </a:rPr>
              <a:t>1/3 of all Edinburgh universities students come from Edinburgh college</a:t>
            </a:r>
          </a:p>
          <a:p>
            <a:pPr marL="0" indent="0" eaLnBrk="1" hangingPunct="1">
              <a:buNone/>
            </a:pPr>
            <a:endParaRPr lang="en-GB" altLang="en-US" sz="2400">
              <a:solidFill>
                <a:schemeClr val="tx2"/>
              </a:solidFill>
              <a:latin typeface="Arial" panose="020B0604020202020204" pitchFamily="34" charset="0"/>
            </a:endParaRPr>
          </a:p>
          <a:p>
            <a:pPr marL="0" indent="0" eaLnBrk="1" hangingPunct="1">
              <a:buNone/>
            </a:pPr>
            <a:r>
              <a:rPr lang="en-GB" altLang="en-US" sz="2400" b="1">
                <a:solidFill>
                  <a:schemeClr val="tx2"/>
                </a:solidFill>
                <a:latin typeface="Arial" panose="020B0604020202020204" pitchFamily="34" charset="0"/>
              </a:rPr>
              <a:t>School route</a:t>
            </a:r>
          </a:p>
          <a:p>
            <a:pPr eaLnBrk="1" hangingPunct="1"/>
            <a:r>
              <a:rPr lang="en-GB" altLang="en-US" sz="2400">
                <a:solidFill>
                  <a:schemeClr val="tx2"/>
                </a:solidFill>
                <a:latin typeface="Arial" panose="020B0604020202020204" pitchFamily="34" charset="0"/>
              </a:rPr>
              <a:t>Take Highers and Advanced Highers at school</a:t>
            </a:r>
          </a:p>
          <a:p>
            <a:pPr eaLnBrk="1" hangingPunct="1">
              <a:buClr>
                <a:srgbClr val="660066"/>
              </a:buClr>
              <a:buSzPct val="70000"/>
              <a:defRPr/>
            </a:pPr>
            <a:endParaRPr lang="en-GB" altLang="en-US" sz="2400" b="1" kern="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61811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2830AD1-303A-4776-89ED-9E469C3EE160}"/>
              </a:ext>
            </a:extLst>
          </p:cNvPr>
          <p:cNvSpPr>
            <a:spLocks noGrp="1" noRot="1" noChangeArrowheads="1"/>
          </p:cNvSpPr>
          <p:nvPr>
            <p:ph type="title" idx="4294967295"/>
          </p:nvPr>
        </p:nvSpPr>
        <p:spPr>
          <a:xfrm>
            <a:off x="539750" y="257175"/>
            <a:ext cx="7772400" cy="1143000"/>
          </a:xfrm>
        </p:spPr>
        <p:txBody>
          <a:bodyPr/>
          <a:lstStyle/>
          <a:p>
            <a:pPr eaLnBrk="1" hangingPunct="1">
              <a:defRPr/>
            </a:pPr>
            <a:r>
              <a:rPr lang="en-GB" altLang="en-US" sz="2400" b="1">
                <a:solidFill>
                  <a:srgbClr val="000000"/>
                </a:solidFill>
                <a:effectLst>
                  <a:outerShdw blurRad="38100" dist="38100" dir="2700000" algn="tl">
                    <a:srgbClr val="C0C0C0"/>
                  </a:outerShdw>
                </a:effectLst>
                <a:latin typeface="Arial" panose="020B0604020202020204" pitchFamily="34" charset="0"/>
              </a:rPr>
              <a:t>         </a:t>
            </a:r>
            <a:r>
              <a:rPr lang="en-GB" altLang="en-US" sz="2800" b="1">
                <a:solidFill>
                  <a:srgbClr val="000000"/>
                </a:solidFill>
                <a:effectLst>
                  <a:outerShdw blurRad="38100" dist="38100" dir="2700000" algn="tl">
                    <a:srgbClr val="C0C0C0"/>
                  </a:outerShdw>
                </a:effectLst>
                <a:latin typeface="Arial" panose="020B0604020202020204" pitchFamily="34" charset="0"/>
              </a:rPr>
              <a:t>Pupils should do some research to help with future planning/goals</a:t>
            </a:r>
            <a:endParaRPr lang="en-US" altLang="en-US" sz="2800" b="1">
              <a:solidFill>
                <a:srgbClr val="000000"/>
              </a:solidFill>
              <a:effectLst>
                <a:outerShdw blurRad="38100" dist="38100" dir="2700000" algn="tl">
                  <a:srgbClr val="C0C0C0"/>
                </a:outerShdw>
              </a:effectLst>
              <a:latin typeface="Arial" panose="020B0604020202020204" pitchFamily="34" charset="0"/>
            </a:endParaRPr>
          </a:p>
        </p:txBody>
      </p:sp>
      <p:sp>
        <p:nvSpPr>
          <p:cNvPr id="22531" name="Rectangle 3">
            <a:extLst>
              <a:ext uri="{FF2B5EF4-FFF2-40B4-BE49-F238E27FC236}">
                <a16:creationId xmlns:a16="http://schemas.microsoft.com/office/drawing/2014/main" id="{A76EDCAD-BF23-4B81-93DE-DC341BEF4338}"/>
              </a:ext>
            </a:extLst>
          </p:cNvPr>
          <p:cNvSpPr>
            <a:spLocks noGrp="1" noRot="1" noChangeArrowheads="1"/>
          </p:cNvSpPr>
          <p:nvPr>
            <p:ph type="body" idx="4294967295"/>
          </p:nvPr>
        </p:nvSpPr>
        <p:spPr>
          <a:xfrm>
            <a:off x="239715" y="1536701"/>
            <a:ext cx="8724775" cy="4350917"/>
          </a:xfrm>
        </p:spPr>
        <p:txBody>
          <a:bodyPr/>
          <a:lstStyle/>
          <a:p>
            <a:pPr marL="0" indent="0" eaLnBrk="1" hangingPunct="1">
              <a:lnSpc>
                <a:spcPct val="90000"/>
              </a:lnSpc>
              <a:buNone/>
            </a:pPr>
            <a:r>
              <a:rPr lang="en-GB" altLang="en-US" sz="2000">
                <a:solidFill>
                  <a:srgbClr val="000000"/>
                </a:solidFill>
                <a:latin typeface="Arial" panose="020B0604020202020204" pitchFamily="34" charset="0"/>
              </a:rPr>
              <a:t>Useful websites to help are…</a:t>
            </a:r>
          </a:p>
          <a:p>
            <a:pPr eaLnBrk="1" hangingPunct="1">
              <a:lnSpc>
                <a:spcPct val="90000"/>
              </a:lnSpc>
            </a:pPr>
            <a:r>
              <a:rPr lang="en-GB" altLang="en-US" sz="2000">
                <a:solidFill>
                  <a:srgbClr val="000000"/>
                </a:solidFill>
                <a:latin typeface="Arial" panose="020B0604020202020204" pitchFamily="34" charset="0"/>
              </a:rPr>
              <a:t>For </a:t>
            </a:r>
            <a:r>
              <a:rPr lang="en-GB" altLang="en-US" sz="2400" b="1">
                <a:solidFill>
                  <a:srgbClr val="000000"/>
                </a:solidFill>
                <a:latin typeface="Arial" panose="020B0604020202020204" pitchFamily="34" charset="0"/>
              </a:rPr>
              <a:t>Career options: </a:t>
            </a:r>
            <a:r>
              <a:rPr lang="en-GB" altLang="en-US" sz="2000">
                <a:solidFill>
                  <a:srgbClr val="000000"/>
                </a:solidFill>
                <a:latin typeface="Arial" panose="020B0604020202020204" pitchFamily="34" charset="0"/>
              </a:rPr>
              <a:t>	</a:t>
            </a:r>
            <a:r>
              <a:rPr lang="en-GB" altLang="en-US" sz="2000" i="1">
                <a:solidFill>
                  <a:srgbClr val="000000"/>
                </a:solidFill>
                <a:latin typeface="Arial" panose="020B0604020202020204" pitchFamily="34" charset="0"/>
                <a:hlinkClick r:id="rId3">
                  <a:extLst>
                    <a:ext uri="{A12FA001-AC4F-418D-AE19-62706E023703}">
                      <ahyp:hlinkClr xmlns:ahyp="http://schemas.microsoft.com/office/drawing/2018/hyperlinkcolor" val="tx"/>
                    </a:ext>
                  </a:extLst>
                </a:hlinkClick>
              </a:rPr>
              <a:t>www.myworldofwork.co.uk</a:t>
            </a:r>
            <a:endParaRPr lang="en-GB" altLang="en-US" sz="2000" i="1">
              <a:solidFill>
                <a:srgbClr val="000000"/>
              </a:solidFill>
              <a:latin typeface="Arial" panose="020B0604020202020204" pitchFamily="34" charset="0"/>
            </a:endParaRPr>
          </a:p>
          <a:p>
            <a:pPr marL="0" indent="0" eaLnBrk="1" hangingPunct="1">
              <a:lnSpc>
                <a:spcPct val="90000"/>
              </a:lnSpc>
              <a:buNone/>
            </a:pPr>
            <a:endParaRPr lang="en-GB" altLang="en-US" sz="2000">
              <a:solidFill>
                <a:srgbClr val="000000"/>
              </a:solidFill>
              <a:latin typeface="Arial" panose="020B0604020202020204" pitchFamily="34" charset="0"/>
            </a:endParaRPr>
          </a:p>
          <a:p>
            <a:pPr eaLnBrk="1" hangingPunct="1">
              <a:lnSpc>
                <a:spcPct val="90000"/>
              </a:lnSpc>
            </a:pPr>
            <a:r>
              <a:rPr lang="en-GB" altLang="en-US" sz="2400" b="1">
                <a:solidFill>
                  <a:srgbClr val="000000"/>
                </a:solidFill>
                <a:latin typeface="Arial" panose="020B0604020202020204" pitchFamily="34" charset="0"/>
              </a:rPr>
              <a:t>College: </a:t>
            </a:r>
            <a:r>
              <a:rPr lang="en-GB" altLang="en-US" sz="2000">
                <a:solidFill>
                  <a:srgbClr val="000000"/>
                </a:solidFill>
                <a:latin typeface="Arial" panose="020B0604020202020204" pitchFamily="34" charset="0"/>
              </a:rPr>
              <a:t>	</a:t>
            </a:r>
            <a:r>
              <a:rPr lang="en-GB" sz="2000" i="1">
                <a:solidFill>
                  <a:srgbClr val="00000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For School Pupils | Edinburgh College</a:t>
            </a:r>
            <a:endParaRPr lang="en-GB" sz="2000" i="1">
              <a:solidFill>
                <a:srgbClr val="000000"/>
              </a:solidFill>
              <a:latin typeface="Arial" panose="020B0604020202020204" pitchFamily="34" charset="0"/>
              <a:cs typeface="Arial" panose="020B0604020202020204" pitchFamily="34" charset="0"/>
            </a:endParaRPr>
          </a:p>
          <a:p>
            <a:pPr marL="0" indent="0" eaLnBrk="1" hangingPunct="1">
              <a:lnSpc>
                <a:spcPct val="90000"/>
              </a:lnSpc>
              <a:buNone/>
            </a:pPr>
            <a:endParaRPr lang="en-GB" sz="2000">
              <a:solidFill>
                <a:srgbClr val="000000"/>
              </a:solidFill>
              <a:latin typeface="Arial" panose="020B0604020202020204" pitchFamily="34" charset="0"/>
              <a:cs typeface="Arial" panose="020B0604020202020204" pitchFamily="34" charset="0"/>
            </a:endParaRPr>
          </a:p>
          <a:p>
            <a:pPr eaLnBrk="1" hangingPunct="1">
              <a:lnSpc>
                <a:spcPct val="90000"/>
              </a:lnSpc>
            </a:pPr>
            <a:r>
              <a:rPr lang="en-GB" sz="2400" b="1">
                <a:solidFill>
                  <a:srgbClr val="000000"/>
                </a:solidFill>
                <a:latin typeface="Arial" panose="020B0604020202020204" pitchFamily="34" charset="0"/>
                <a:cs typeface="Arial" panose="020B0604020202020204" pitchFamily="34" charset="0"/>
              </a:rPr>
              <a:t>Apprenticeships:</a:t>
            </a:r>
          </a:p>
          <a:p>
            <a:pPr marL="0" indent="0" eaLnBrk="1" hangingPunct="1">
              <a:lnSpc>
                <a:spcPct val="90000"/>
              </a:lnSpc>
              <a:buNone/>
            </a:pPr>
            <a:r>
              <a:rPr lang="en-GB" altLang="en-US" sz="2000" i="1" u="sng">
                <a:solidFill>
                  <a:srgbClr val="00000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https://www.apprenticeships.scot/</a:t>
            </a:r>
            <a:endParaRPr lang="en-GB" altLang="en-US" sz="2000" i="1" u="sng">
              <a:solidFill>
                <a:srgbClr val="000000"/>
              </a:solidFill>
              <a:latin typeface="Arial" panose="020B0604020202020204" pitchFamily="34" charset="0"/>
              <a:cs typeface="Arial" panose="020B0604020202020204" pitchFamily="34" charset="0"/>
            </a:endParaRPr>
          </a:p>
          <a:p>
            <a:pPr marL="0" indent="0" eaLnBrk="1" hangingPunct="1">
              <a:lnSpc>
                <a:spcPct val="90000"/>
              </a:lnSpc>
              <a:buNone/>
            </a:pPr>
            <a:r>
              <a:rPr lang="en-GB" sz="2000" i="1">
                <a:solidFill>
                  <a:srgbClr val="00000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Opportunities Board (theguarantee.org)</a:t>
            </a:r>
            <a:endParaRPr lang="en-GB" sz="2000" i="1">
              <a:solidFill>
                <a:srgbClr val="000000"/>
              </a:solidFill>
              <a:latin typeface="Arial" panose="020B0604020202020204" pitchFamily="34" charset="0"/>
              <a:cs typeface="Arial" panose="020B0604020202020204" pitchFamily="34" charset="0"/>
            </a:endParaRPr>
          </a:p>
          <a:p>
            <a:pPr marL="0" indent="0" eaLnBrk="1" hangingPunct="1">
              <a:lnSpc>
                <a:spcPct val="90000"/>
              </a:lnSpc>
              <a:buNone/>
            </a:pPr>
            <a:endParaRPr lang="en-GB" sz="2000">
              <a:solidFill>
                <a:srgbClr val="000000"/>
              </a:solidFill>
              <a:latin typeface="Arial" panose="020B0604020202020204" pitchFamily="34" charset="0"/>
              <a:cs typeface="Arial" panose="020B0604020202020204" pitchFamily="34" charset="0"/>
            </a:endParaRPr>
          </a:p>
          <a:p>
            <a:pPr eaLnBrk="1" hangingPunct="1">
              <a:lnSpc>
                <a:spcPct val="90000"/>
              </a:lnSpc>
            </a:pPr>
            <a:r>
              <a:rPr lang="en-GB" sz="2400" b="1">
                <a:solidFill>
                  <a:srgbClr val="000000"/>
                </a:solidFill>
                <a:latin typeface="Arial" panose="020B0604020202020204" pitchFamily="34" charset="0"/>
                <a:cs typeface="Arial" panose="020B0604020202020204" pitchFamily="34" charset="0"/>
              </a:rPr>
              <a:t>University</a:t>
            </a:r>
          </a:p>
          <a:p>
            <a:pPr marL="0" indent="0" eaLnBrk="1" hangingPunct="1">
              <a:lnSpc>
                <a:spcPct val="90000"/>
              </a:lnSpc>
              <a:buNone/>
            </a:pPr>
            <a:r>
              <a:rPr lang="en-GB" altLang="en-US" sz="2000" i="1" u="sng">
                <a:solidFill>
                  <a:srgbClr val="000000"/>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https://digital.ucas.com/search</a:t>
            </a:r>
            <a:endParaRPr lang="en-GB" altLang="en-US" sz="2000" i="1" u="sng">
              <a:solidFill>
                <a:srgbClr val="000000"/>
              </a:solidFill>
              <a:latin typeface="Arial" panose="020B0604020202020204" pitchFamily="34" charset="0"/>
              <a:cs typeface="Arial" panose="020B0604020202020204" pitchFamily="34" charset="0"/>
            </a:endParaRPr>
          </a:p>
          <a:p>
            <a:pPr marL="0" indent="0" eaLnBrk="1" hangingPunct="1">
              <a:lnSpc>
                <a:spcPct val="90000"/>
              </a:lnSpc>
              <a:buNone/>
            </a:pPr>
            <a:r>
              <a:rPr lang="en-GB" altLang="en-US" sz="2000" i="1">
                <a:solidFill>
                  <a:srgbClr val="000000"/>
                </a:solidFill>
                <a:latin typeface="Arial" panose="020B0604020202020204" pitchFamily="34" charset="0"/>
                <a:hlinkClick r:id="rId8">
                  <a:extLst>
                    <a:ext uri="{A12FA001-AC4F-418D-AE19-62706E023703}">
                      <ahyp:hlinkClr xmlns:ahyp="http://schemas.microsoft.com/office/drawing/2018/hyperlinkcolor" val="tx"/>
                    </a:ext>
                  </a:extLst>
                </a:hlinkClick>
              </a:rPr>
              <a:t>www.UCAS.com</a:t>
            </a:r>
            <a:endParaRPr lang="en-GB" altLang="en-US" sz="2000" i="1">
              <a:solidFill>
                <a:srgbClr val="000000"/>
              </a:solidFill>
              <a:latin typeface="Arial" panose="020B0604020202020204" pitchFamily="34" charset="0"/>
            </a:endParaRPr>
          </a:p>
          <a:p>
            <a:pPr marL="0" indent="0" eaLnBrk="1" hangingPunct="1">
              <a:lnSpc>
                <a:spcPct val="90000"/>
              </a:lnSpc>
              <a:buNone/>
            </a:pPr>
            <a:r>
              <a:rPr lang="en-GB" altLang="en-US" sz="2000" i="1" u="sng">
                <a:solidFill>
                  <a:srgbClr val="000000"/>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www.discoveruni.org.uk</a:t>
            </a:r>
            <a:r>
              <a:rPr lang="en-GB" altLang="en-US" sz="2000" i="1" u="sng">
                <a:solidFill>
                  <a:srgbClr val="000000"/>
                </a:solidFill>
                <a:latin typeface="Arial" panose="020B0604020202020204" pitchFamily="34" charset="0"/>
                <a:cs typeface="Arial" panose="020B0604020202020204" pitchFamily="34" charset="0"/>
              </a:rPr>
              <a:t> </a:t>
            </a:r>
            <a:endParaRPr lang="en-GB" altLang="en-US" sz="2400" i="1" u="sng">
              <a:solidFill>
                <a:srgbClr val="000000"/>
              </a:solidFill>
              <a:latin typeface="Arial" panose="020B0604020202020204" pitchFamily="34" charset="0"/>
              <a:cs typeface="Arial" panose="020B0604020202020204" pitchFamily="34" charset="0"/>
            </a:endParaRPr>
          </a:p>
        </p:txBody>
      </p:sp>
      <p:pic>
        <p:nvPicPr>
          <p:cNvPr id="22532" name="Picture 5" descr="2JuG7Pjm_400x400">
            <a:extLst>
              <a:ext uri="{FF2B5EF4-FFF2-40B4-BE49-F238E27FC236}">
                <a16:creationId xmlns:a16="http://schemas.microsoft.com/office/drawing/2014/main" id="{18BAAF3A-0074-4267-84E6-E93F401E73C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9715" y="120651"/>
            <a:ext cx="1076101" cy="1076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5" name="Title 4">
            <a:extLst>
              <a:ext uri="{FF2B5EF4-FFF2-40B4-BE49-F238E27FC236}">
                <a16:creationId xmlns:a16="http://schemas.microsoft.com/office/drawing/2014/main" id="{71090859-6A59-994E-ACDF-342FB66B725E}"/>
              </a:ext>
            </a:extLst>
          </p:cNvPr>
          <p:cNvSpPr>
            <a:spLocks noGrp="1"/>
          </p:cNvSpPr>
          <p:nvPr>
            <p:ph type="ctrTitle"/>
          </p:nvPr>
        </p:nvSpPr>
        <p:spPr>
          <a:xfrm>
            <a:off x="0" y="1805007"/>
            <a:ext cx="9144000" cy="3662345"/>
          </a:xfrm>
        </p:spPr>
        <p:txBody>
          <a:bodyPr anchor="ctr"/>
          <a:lstStyle/>
          <a:p>
            <a:r>
              <a:rPr lang="en-GB">
                <a:solidFill>
                  <a:srgbClr val="2472B6"/>
                </a:solidFill>
                <a:latin typeface="Lato Black"/>
                <a:cs typeface="Arial"/>
              </a:rPr>
              <a:t>Edinburgh College </a:t>
            </a:r>
            <a:br>
              <a:rPr lang="en-GB">
                <a:latin typeface="Lato Black" panose="020F0A02020204030203" pitchFamily="34" charset="0"/>
              </a:rPr>
            </a:br>
            <a:r>
              <a:rPr lang="en-GB">
                <a:solidFill>
                  <a:srgbClr val="0070C0"/>
                </a:solidFill>
                <a:latin typeface="Lato Black" panose="020F0A02020204030203" pitchFamily="34" charset="0"/>
              </a:rPr>
              <a:t>SCP and </a:t>
            </a:r>
            <a:r>
              <a:rPr lang="en-GB">
                <a:solidFill>
                  <a:srgbClr val="2472B6"/>
                </a:solidFill>
                <a:latin typeface="Lato Black"/>
                <a:cs typeface="Arial"/>
              </a:rPr>
              <a:t>Post School Options </a:t>
            </a:r>
            <a:br>
              <a:rPr lang="en-GB">
                <a:latin typeface="Lato Black" panose="020F0A02020204030203" pitchFamily="34" charset="0"/>
              </a:rPr>
            </a:br>
            <a:br>
              <a:rPr lang="en-GB" sz="2400">
                <a:latin typeface="Lato Black" panose="020F0A02020204030203" pitchFamily="34" charset="0"/>
              </a:rPr>
            </a:br>
            <a:r>
              <a:rPr lang="en-GB" sz="1988">
                <a:solidFill>
                  <a:srgbClr val="2472B6"/>
                </a:solidFill>
                <a:latin typeface="Lato Black"/>
                <a:cs typeface="Arial"/>
              </a:rPr>
              <a:t>Edinburgh Schools and Young People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4C945C6-D4CB-4543-807A-627282872226}"/>
              </a:ext>
            </a:extLst>
          </p:cNvPr>
          <p:cNvSpPr>
            <a:spLocks noGrp="1"/>
          </p:cNvSpPr>
          <p:nvPr>
            <p:ph type="body" sz="quarter" idx="11"/>
          </p:nvPr>
        </p:nvSpPr>
        <p:spPr/>
        <p:txBody>
          <a:bodyPr/>
          <a:lstStyle/>
          <a:p>
            <a:endParaRPr lang="en-GB"/>
          </a:p>
        </p:txBody>
      </p:sp>
      <p:sp>
        <p:nvSpPr>
          <p:cNvPr id="3" name="Title 2">
            <a:extLst>
              <a:ext uri="{FF2B5EF4-FFF2-40B4-BE49-F238E27FC236}">
                <a16:creationId xmlns:a16="http://schemas.microsoft.com/office/drawing/2014/main" id="{E2EE19DC-0D7C-47A5-8425-B81ED846392D}"/>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CF8C6AB1-E809-492A-A46F-01905F462161}"/>
              </a:ext>
            </a:extLst>
          </p:cNvPr>
          <p:cNvPicPr>
            <a:picLocks noChangeAspect="1"/>
          </p:cNvPicPr>
          <p:nvPr/>
        </p:nvPicPr>
        <p:blipFill>
          <a:blip r:embed="rId2"/>
          <a:stretch>
            <a:fillRect/>
          </a:stretch>
        </p:blipFill>
        <p:spPr>
          <a:xfrm>
            <a:off x="2" y="1101766"/>
            <a:ext cx="9105907" cy="5163233"/>
          </a:xfrm>
          <a:prstGeom prst="rect">
            <a:avLst/>
          </a:prstGeom>
        </p:spPr>
      </p:pic>
    </p:spTree>
    <p:extLst>
      <p:ext uri="{BB962C8B-B14F-4D97-AF65-F5344CB8AC3E}">
        <p14:creationId xmlns:p14="http://schemas.microsoft.com/office/powerpoint/2010/main" val="3492816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158" name="Freeform: Shape 6150">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02612"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146" name="Picture 2" descr="Image">
            <a:extLst>
              <a:ext uri="{FF2B5EF4-FFF2-40B4-BE49-F238E27FC236}">
                <a16:creationId xmlns:a16="http://schemas.microsoft.com/office/drawing/2014/main" id="{7152790D-6628-4073-8715-4D9FA88CE31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19756" r="21576" b="-2"/>
          <a:stretch/>
        </p:blipFill>
        <p:spPr bwMode="auto">
          <a:xfrm>
            <a:off x="22" y="4"/>
            <a:ext cx="439777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41996B7-0416-4B97-86AA-BB8994634E30}"/>
              </a:ext>
            </a:extLst>
          </p:cNvPr>
          <p:cNvSpPr txBox="1"/>
          <p:nvPr/>
        </p:nvSpPr>
        <p:spPr>
          <a:xfrm>
            <a:off x="4716868" y="2279018"/>
            <a:ext cx="3944786" cy="3375920"/>
          </a:xfrm>
          <a:prstGeom prst="rect">
            <a:avLst/>
          </a:prstGeom>
        </p:spPr>
        <p:txBody>
          <a:bodyPr vert="horz" lIns="91440" tIns="45720" rIns="91440" bIns="45720" rtlCol="0" anchor="t">
            <a:normAutofit/>
          </a:bodyPr>
          <a:lstStyle/>
          <a:p>
            <a:pPr eaLnBrk="1" hangingPunct="1">
              <a:lnSpc>
                <a:spcPct val="90000"/>
              </a:lnSpc>
              <a:spcAft>
                <a:spcPts val="450"/>
              </a:spcAft>
            </a:pPr>
            <a:r>
              <a:rPr lang="en-US">
                <a:solidFill>
                  <a:schemeClr val="tx1"/>
                </a:solidFill>
                <a:latin typeface="Arial" panose="020B0604020202020204" pitchFamily="34" charset="0"/>
              </a:rPr>
              <a:t>Our aims this year:</a:t>
            </a:r>
          </a:p>
          <a:p>
            <a:pPr eaLnBrk="1" hangingPunct="1">
              <a:lnSpc>
                <a:spcPct val="90000"/>
              </a:lnSpc>
              <a:spcAft>
                <a:spcPts val="450"/>
              </a:spcAft>
            </a:pPr>
            <a:endParaRPr lang="en-US">
              <a:solidFill>
                <a:schemeClr val="tx1"/>
              </a:solidFill>
              <a:latin typeface="Arial" panose="020B0604020202020204" pitchFamily="34" charset="0"/>
            </a:endParaRPr>
          </a:p>
          <a:p>
            <a:pPr marL="571500" indent="-228600" eaLnBrk="1" hangingPunct="1">
              <a:lnSpc>
                <a:spcPct val="90000"/>
              </a:lnSpc>
              <a:spcAft>
                <a:spcPts val="450"/>
              </a:spcAft>
              <a:buFont typeface="Arial" panose="020B0604020202020204" pitchFamily="34" charset="0"/>
              <a:buChar char="•"/>
            </a:pPr>
            <a:r>
              <a:rPr lang="en-US">
                <a:solidFill>
                  <a:schemeClr val="tx1"/>
                </a:solidFill>
                <a:latin typeface="Arial" panose="020B0604020202020204" pitchFamily="34" charset="0"/>
              </a:rPr>
              <a:t>Qualifications</a:t>
            </a:r>
          </a:p>
          <a:p>
            <a:pPr marL="571500" indent="-228600" eaLnBrk="1" hangingPunct="1">
              <a:lnSpc>
                <a:spcPct val="90000"/>
              </a:lnSpc>
              <a:spcAft>
                <a:spcPts val="450"/>
              </a:spcAft>
              <a:buFont typeface="Arial" panose="020B0604020202020204" pitchFamily="34" charset="0"/>
              <a:buChar char="•"/>
            </a:pPr>
            <a:r>
              <a:rPr lang="en-US">
                <a:solidFill>
                  <a:schemeClr val="tx1"/>
                </a:solidFill>
                <a:latin typeface="Arial" panose="020B0604020202020204" pitchFamily="34" charset="0"/>
              </a:rPr>
              <a:t>Wellbeing</a:t>
            </a:r>
          </a:p>
          <a:p>
            <a:pPr marL="571500" indent="-228600" eaLnBrk="1" hangingPunct="1">
              <a:lnSpc>
                <a:spcPct val="90000"/>
              </a:lnSpc>
              <a:spcAft>
                <a:spcPts val="450"/>
              </a:spcAft>
              <a:buFont typeface="Arial" panose="020B0604020202020204" pitchFamily="34" charset="0"/>
              <a:buChar char="•"/>
            </a:pPr>
            <a:r>
              <a:rPr lang="en-US">
                <a:solidFill>
                  <a:schemeClr val="tx1"/>
                </a:solidFill>
                <a:latin typeface="Arial" panose="020B0604020202020204" pitchFamily="34" charset="0"/>
              </a:rPr>
              <a:t>Leadership</a:t>
            </a:r>
          </a:p>
        </p:txBody>
      </p:sp>
    </p:spTree>
    <p:extLst>
      <p:ext uri="{BB962C8B-B14F-4D97-AF65-F5344CB8AC3E}">
        <p14:creationId xmlns:p14="http://schemas.microsoft.com/office/powerpoint/2010/main" val="2752593223"/>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740364-83AB-4356-ACA8-CEBF0839236E}"/>
              </a:ext>
            </a:extLst>
          </p:cNvPr>
          <p:cNvSpPr>
            <a:spLocks noGrp="1"/>
          </p:cNvSpPr>
          <p:nvPr>
            <p:ph type="body" sz="quarter" idx="11"/>
          </p:nvPr>
        </p:nvSpPr>
        <p:spPr>
          <a:xfrm>
            <a:off x="311700" y="1833675"/>
            <a:ext cx="8520600" cy="3872425"/>
          </a:xfrm>
        </p:spPr>
        <p:txBody>
          <a:bodyPr/>
          <a:lstStyle/>
          <a:p>
            <a:pPr marL="530222" indent="-428625">
              <a:buFont typeface="Arial" panose="020B0604020202020204" pitchFamily="34" charset="0"/>
              <a:buChar char="•"/>
            </a:pPr>
            <a:r>
              <a:rPr lang="en-GB" sz="2100"/>
              <a:t>Enables S4-S6 students to gain a qualification at college whilst still at school</a:t>
            </a:r>
            <a:br>
              <a:rPr lang="en-GB" sz="2100"/>
            </a:br>
            <a:endParaRPr lang="en-GB" sz="2100"/>
          </a:p>
          <a:p>
            <a:pPr marL="530222" indent="-428625">
              <a:buFont typeface="Arial" panose="020B0604020202020204" pitchFamily="34" charset="0"/>
              <a:buChar char="•"/>
            </a:pPr>
            <a:r>
              <a:rPr lang="en-GB" sz="2100"/>
              <a:t>Students attend college on a part-time basis, usually two afternoons a week</a:t>
            </a:r>
            <a:br>
              <a:rPr lang="en-GB" sz="2100"/>
            </a:br>
            <a:endParaRPr lang="en-GB" sz="2100"/>
          </a:p>
          <a:p>
            <a:pPr marL="530222" indent="-428625">
              <a:buFont typeface="Arial" panose="020B0604020202020204" pitchFamily="34" charset="0"/>
              <a:buChar char="•"/>
            </a:pPr>
            <a:r>
              <a:rPr lang="en-GB" sz="2100"/>
              <a:t>Over 60 courses from 16 curriculum areas</a:t>
            </a:r>
            <a:br>
              <a:rPr lang="en-GB" sz="2100"/>
            </a:br>
            <a:endParaRPr lang="en-GB" sz="2100"/>
          </a:p>
          <a:p>
            <a:pPr marL="530222" indent="-428625">
              <a:buFont typeface="Arial" panose="020B0604020202020204" pitchFamily="34" charset="0"/>
              <a:buChar char="•"/>
            </a:pPr>
            <a:r>
              <a:rPr lang="en-GB" sz="2100"/>
              <a:t>Course level ranges from SCQF level 1/2 to SCQF level 7 (Advanced Higher)</a:t>
            </a:r>
          </a:p>
        </p:txBody>
      </p:sp>
      <p:sp>
        <p:nvSpPr>
          <p:cNvPr id="3" name="Title 2">
            <a:extLst>
              <a:ext uri="{FF2B5EF4-FFF2-40B4-BE49-F238E27FC236}">
                <a16:creationId xmlns:a16="http://schemas.microsoft.com/office/drawing/2014/main" id="{2C1F815D-68BA-47B7-9778-98AE5935FB12}"/>
              </a:ext>
            </a:extLst>
          </p:cNvPr>
          <p:cNvSpPr>
            <a:spLocks noGrp="1"/>
          </p:cNvSpPr>
          <p:nvPr>
            <p:ph type="title"/>
          </p:nvPr>
        </p:nvSpPr>
        <p:spPr/>
        <p:txBody>
          <a:bodyPr/>
          <a:lstStyle/>
          <a:p>
            <a:r>
              <a:rPr lang="en-GB"/>
              <a:t>School College Partnership</a:t>
            </a:r>
          </a:p>
        </p:txBody>
      </p:sp>
    </p:spTree>
    <p:extLst>
      <p:ext uri="{BB962C8B-B14F-4D97-AF65-F5344CB8AC3E}">
        <p14:creationId xmlns:p14="http://schemas.microsoft.com/office/powerpoint/2010/main" val="34938006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3F9FE0F-A388-4B4D-A859-9BA57C412EFA}"/>
              </a:ext>
            </a:extLst>
          </p:cNvPr>
          <p:cNvCxnSpPr>
            <a:cxnSpLocks noChangeShapeType="1"/>
            <a:stCxn id="12" idx="1"/>
          </p:cNvCxnSpPr>
          <p:nvPr/>
        </p:nvCxnSpPr>
        <p:spPr bwMode="auto">
          <a:xfrm flipH="1">
            <a:off x="504546" y="3313003"/>
            <a:ext cx="4613572" cy="60458"/>
          </a:xfrm>
          <a:prstGeom prst="line">
            <a:avLst/>
          </a:prstGeom>
          <a:noFill/>
          <a:ln w="57150" algn="ctr">
            <a:solidFill>
              <a:srgbClr val="A6C953"/>
            </a:solidFill>
            <a:round/>
            <a:headEnd/>
            <a:tailEnd/>
          </a:ln>
          <a:extLst>
            <a:ext uri="{909E8E84-426E-40DD-AFC4-6F175D3DCCD1}">
              <a14:hiddenFill xmlns:a14="http://schemas.microsoft.com/office/drawing/2010/main">
                <a:noFill/>
              </a14:hiddenFill>
            </a:ext>
          </a:extLst>
        </p:spPr>
      </p:cxnSp>
      <p:sp>
        <p:nvSpPr>
          <p:cNvPr id="5" name="Oval 4">
            <a:extLst>
              <a:ext uri="{FF2B5EF4-FFF2-40B4-BE49-F238E27FC236}">
                <a16:creationId xmlns:a16="http://schemas.microsoft.com/office/drawing/2014/main" id="{BA0B82E7-7212-43BD-990D-D363B4F5CB4F}"/>
              </a:ext>
            </a:extLst>
          </p:cNvPr>
          <p:cNvSpPr/>
          <p:nvPr/>
        </p:nvSpPr>
        <p:spPr>
          <a:xfrm>
            <a:off x="5135581" y="2852124"/>
            <a:ext cx="950912" cy="950912"/>
          </a:xfrm>
          <a:prstGeom prst="ellipse">
            <a:avLst/>
          </a:prstGeom>
          <a:noFill/>
          <a:ln w="38100" cap="flat" cmpd="sng" algn="ctr">
            <a:solidFill>
              <a:srgbClr val="A6C953"/>
            </a:solidFill>
            <a:prstDash val="solid"/>
          </a:ln>
          <a:effectLst/>
        </p:spPr>
        <p:txBody>
          <a:bodyPr anchor="ctr"/>
          <a:lstStyle/>
          <a:p>
            <a:pPr algn="ctr" defTabSz="914378" eaLnBrk="1" fontAlgn="auto" hangingPunct="1">
              <a:spcBef>
                <a:spcPts val="0"/>
              </a:spcBef>
              <a:spcAft>
                <a:spcPts val="0"/>
              </a:spcAft>
              <a:buClr>
                <a:srgbClr val="000000"/>
              </a:buClr>
              <a:defRPr/>
            </a:pPr>
            <a:endParaRPr lang="en-GB" sz="1400" kern="0">
              <a:solidFill>
                <a:prstClr val="white"/>
              </a:solidFill>
              <a:latin typeface="Calibri"/>
              <a:ea typeface="ＭＳ Ｐゴシック" panose="020B0600070205080204" pitchFamily="34" charset="-128"/>
              <a:cs typeface="Arial"/>
              <a:sym typeface="Arial"/>
            </a:endParaRPr>
          </a:p>
        </p:txBody>
      </p:sp>
      <p:cxnSp>
        <p:nvCxnSpPr>
          <p:cNvPr id="6" name="Straight Connector 5">
            <a:extLst>
              <a:ext uri="{FF2B5EF4-FFF2-40B4-BE49-F238E27FC236}">
                <a16:creationId xmlns:a16="http://schemas.microsoft.com/office/drawing/2014/main" id="{CF7C2809-9A37-454A-B38F-9C3114E43462}"/>
              </a:ext>
            </a:extLst>
          </p:cNvPr>
          <p:cNvCxnSpPr>
            <a:cxnSpLocks noChangeShapeType="1"/>
          </p:cNvCxnSpPr>
          <p:nvPr/>
        </p:nvCxnSpPr>
        <p:spPr bwMode="auto">
          <a:xfrm>
            <a:off x="1332789" y="3027318"/>
            <a:ext cx="0" cy="328612"/>
          </a:xfrm>
          <a:prstGeom prst="line">
            <a:avLst/>
          </a:prstGeom>
          <a:noFill/>
          <a:ln w="57150" algn="ctr">
            <a:solidFill>
              <a:srgbClr val="A6C953"/>
            </a:solidFill>
            <a:round/>
            <a:headEnd/>
            <a:tailEnd/>
          </a:ln>
          <a:extLst>
            <a:ext uri="{909E8E84-426E-40DD-AFC4-6F175D3DCCD1}">
              <a14:hiddenFill xmlns:a14="http://schemas.microsoft.com/office/drawing/2010/main">
                <a:noFill/>
              </a14:hiddenFill>
            </a:ext>
          </a:extLst>
        </p:spPr>
      </p:cxnSp>
      <p:cxnSp>
        <p:nvCxnSpPr>
          <p:cNvPr id="7" name="Straight Connector 6">
            <a:extLst>
              <a:ext uri="{FF2B5EF4-FFF2-40B4-BE49-F238E27FC236}">
                <a16:creationId xmlns:a16="http://schemas.microsoft.com/office/drawing/2014/main" id="{9235B6B4-2F03-47A8-AADB-4C51892A19E0}"/>
              </a:ext>
            </a:extLst>
          </p:cNvPr>
          <p:cNvCxnSpPr>
            <a:cxnSpLocks noChangeShapeType="1"/>
          </p:cNvCxnSpPr>
          <p:nvPr/>
        </p:nvCxnSpPr>
        <p:spPr bwMode="auto">
          <a:xfrm>
            <a:off x="3763251" y="3027322"/>
            <a:ext cx="0" cy="357187"/>
          </a:xfrm>
          <a:prstGeom prst="line">
            <a:avLst/>
          </a:prstGeom>
          <a:noFill/>
          <a:ln w="57150" algn="ctr">
            <a:solidFill>
              <a:srgbClr val="A6C953"/>
            </a:solidFill>
            <a:round/>
            <a:headEnd/>
            <a:tailEnd/>
          </a:ln>
          <a:extLst>
            <a:ext uri="{909E8E84-426E-40DD-AFC4-6F175D3DCCD1}">
              <a14:hiddenFill xmlns:a14="http://schemas.microsoft.com/office/drawing/2010/main">
                <a:noFill/>
              </a14:hiddenFill>
            </a:ext>
          </a:extLst>
        </p:spPr>
      </p:cxnSp>
      <p:cxnSp>
        <p:nvCxnSpPr>
          <p:cNvPr id="8" name="Straight Connector 7">
            <a:extLst>
              <a:ext uri="{FF2B5EF4-FFF2-40B4-BE49-F238E27FC236}">
                <a16:creationId xmlns:a16="http://schemas.microsoft.com/office/drawing/2014/main" id="{625AD2A8-4E5A-4629-B4C5-254C5C50DFA7}"/>
              </a:ext>
            </a:extLst>
          </p:cNvPr>
          <p:cNvCxnSpPr>
            <a:cxnSpLocks noChangeShapeType="1"/>
          </p:cNvCxnSpPr>
          <p:nvPr/>
        </p:nvCxnSpPr>
        <p:spPr bwMode="auto">
          <a:xfrm>
            <a:off x="2574214" y="3027318"/>
            <a:ext cx="0" cy="328612"/>
          </a:xfrm>
          <a:prstGeom prst="line">
            <a:avLst/>
          </a:prstGeom>
          <a:noFill/>
          <a:ln w="57150" algn="ctr">
            <a:solidFill>
              <a:srgbClr val="A6C953"/>
            </a:solidFill>
            <a:round/>
            <a:headEnd/>
            <a:tailEnd/>
          </a:ln>
          <a:extLst>
            <a:ext uri="{909E8E84-426E-40DD-AFC4-6F175D3DCCD1}">
              <a14:hiddenFill xmlns:a14="http://schemas.microsoft.com/office/drawing/2010/main">
                <a:noFill/>
              </a14:hiddenFill>
            </a:ext>
          </a:extLst>
        </p:spPr>
      </p:cxnSp>
      <p:sp>
        <p:nvSpPr>
          <p:cNvPr id="12" name="TextBox 19">
            <a:extLst>
              <a:ext uri="{FF2B5EF4-FFF2-40B4-BE49-F238E27FC236}">
                <a16:creationId xmlns:a16="http://schemas.microsoft.com/office/drawing/2014/main" id="{9B5F320B-D6F1-43C4-AD5C-CC568528AC2F}"/>
              </a:ext>
            </a:extLst>
          </p:cNvPr>
          <p:cNvSpPr txBox="1">
            <a:spLocks noChangeArrowheads="1"/>
          </p:cNvSpPr>
          <p:nvPr/>
        </p:nvSpPr>
        <p:spPr bwMode="auto">
          <a:xfrm>
            <a:off x="5118118" y="3174505"/>
            <a:ext cx="98583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914378" eaLnBrk="1" fontAlgn="auto" hangingPunct="1">
              <a:spcBef>
                <a:spcPct val="0"/>
              </a:spcBef>
              <a:spcAft>
                <a:spcPts val="0"/>
              </a:spcAft>
              <a:buClr>
                <a:srgbClr val="000000"/>
              </a:buClr>
              <a:buNone/>
            </a:pPr>
            <a:r>
              <a:rPr lang="en-GB" altLang="en-US" sz="1200" b="1" kern="0">
                <a:solidFill>
                  <a:srgbClr val="000000"/>
                </a:solidFill>
                <a:latin typeface="Lato Black" panose="020F0502020204030203" pitchFamily="34" charset="0"/>
                <a:cs typeface="Arial"/>
                <a:sym typeface="Arial"/>
              </a:rPr>
              <a:t>University</a:t>
            </a:r>
          </a:p>
        </p:txBody>
      </p:sp>
      <p:sp>
        <p:nvSpPr>
          <p:cNvPr id="13" name="Oval 12">
            <a:extLst>
              <a:ext uri="{FF2B5EF4-FFF2-40B4-BE49-F238E27FC236}">
                <a16:creationId xmlns:a16="http://schemas.microsoft.com/office/drawing/2014/main" id="{665E08BB-DAF2-4A00-A720-0228CD0C92D2}"/>
              </a:ext>
            </a:extLst>
          </p:cNvPr>
          <p:cNvSpPr/>
          <p:nvPr/>
        </p:nvSpPr>
        <p:spPr>
          <a:xfrm>
            <a:off x="7460258" y="1740698"/>
            <a:ext cx="935038" cy="936625"/>
          </a:xfrm>
          <a:prstGeom prst="ellipse">
            <a:avLst/>
          </a:prstGeom>
          <a:noFill/>
          <a:ln w="38100" cap="flat" cmpd="sng" algn="ctr">
            <a:solidFill>
              <a:srgbClr val="10A9EA"/>
            </a:solidFill>
            <a:prstDash val="solid"/>
          </a:ln>
          <a:effectLst/>
        </p:spPr>
        <p:txBody>
          <a:bodyPr anchor="ctr"/>
          <a:lstStyle/>
          <a:p>
            <a:pPr algn="ctr" defTabSz="914378" eaLnBrk="1" fontAlgn="auto" hangingPunct="1">
              <a:spcBef>
                <a:spcPts val="0"/>
              </a:spcBef>
              <a:spcAft>
                <a:spcPts val="0"/>
              </a:spcAft>
              <a:buClr>
                <a:srgbClr val="000000"/>
              </a:buClr>
              <a:defRPr/>
            </a:pPr>
            <a:endParaRPr lang="en-GB" sz="1400" kern="0">
              <a:solidFill>
                <a:prstClr val="white"/>
              </a:solidFill>
              <a:latin typeface="Calibri"/>
              <a:ea typeface="ＭＳ Ｐゴシック" panose="020B0600070205080204" pitchFamily="34" charset="-128"/>
              <a:cs typeface="Arial"/>
              <a:sym typeface="Arial"/>
            </a:endParaRPr>
          </a:p>
        </p:txBody>
      </p:sp>
      <p:sp>
        <p:nvSpPr>
          <p:cNvPr id="14" name="TextBox 35">
            <a:extLst>
              <a:ext uri="{FF2B5EF4-FFF2-40B4-BE49-F238E27FC236}">
                <a16:creationId xmlns:a16="http://schemas.microsoft.com/office/drawing/2014/main" id="{8968C534-BA7F-454B-8988-058967C94C59}"/>
              </a:ext>
            </a:extLst>
          </p:cNvPr>
          <p:cNvSpPr txBox="1">
            <a:spLocks noChangeArrowheads="1"/>
          </p:cNvSpPr>
          <p:nvPr/>
        </p:nvSpPr>
        <p:spPr bwMode="auto">
          <a:xfrm>
            <a:off x="7442799" y="2096297"/>
            <a:ext cx="9747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defTabSz="914378" eaLnBrk="1" fontAlgn="auto" hangingPunct="1">
              <a:spcBef>
                <a:spcPct val="0"/>
              </a:spcBef>
              <a:spcAft>
                <a:spcPts val="0"/>
              </a:spcAft>
              <a:buClr>
                <a:srgbClr val="000000"/>
              </a:buClr>
              <a:buNone/>
            </a:pPr>
            <a:r>
              <a:rPr lang="en-GB" altLang="en-US" sz="1000" b="1" kern="0">
                <a:solidFill>
                  <a:srgbClr val="000000"/>
                </a:solidFill>
                <a:latin typeface="Lato Black" panose="020F0502020204030203" pitchFamily="34" charset="0"/>
                <a:cs typeface="Arial"/>
                <a:sym typeface="Arial"/>
              </a:rPr>
              <a:t>Employment</a:t>
            </a:r>
          </a:p>
        </p:txBody>
      </p:sp>
      <p:sp>
        <p:nvSpPr>
          <p:cNvPr id="16" name="TextBox 15">
            <a:extLst>
              <a:ext uri="{FF2B5EF4-FFF2-40B4-BE49-F238E27FC236}">
                <a16:creationId xmlns:a16="http://schemas.microsoft.com/office/drawing/2014/main" id="{054FAD79-EF1A-4538-8AD5-D8BA865EC9F6}"/>
              </a:ext>
            </a:extLst>
          </p:cNvPr>
          <p:cNvSpPr txBox="1"/>
          <p:nvPr/>
        </p:nvSpPr>
        <p:spPr>
          <a:xfrm>
            <a:off x="900195" y="2774149"/>
            <a:ext cx="865188" cy="246221"/>
          </a:xfrm>
          <a:prstGeom prst="rect">
            <a:avLst/>
          </a:prstGeom>
          <a:noFill/>
        </p:spPr>
        <p:txBody>
          <a:bodyPr>
            <a:spAutoFit/>
          </a:bodyPr>
          <a:lstStyle/>
          <a:p>
            <a:pPr algn="ctr" defTabSz="914378" eaLnBrk="1" fontAlgn="auto" hangingPunct="1">
              <a:spcBef>
                <a:spcPts val="0"/>
              </a:spcBef>
              <a:spcAft>
                <a:spcPts val="0"/>
              </a:spcAft>
              <a:buClr>
                <a:srgbClr val="000000"/>
              </a:buClr>
              <a:defRPr/>
            </a:pPr>
            <a:r>
              <a:rPr lang="en-GB" sz="1000" b="1" kern="0">
                <a:solidFill>
                  <a:srgbClr val="000000"/>
                </a:solidFill>
                <a:latin typeface="Lato Black" panose="020F0502020204030203" pitchFamily="34" charset="77"/>
                <a:ea typeface="ＭＳ Ｐゴシック" panose="020B0600070205080204" pitchFamily="34" charset="-128"/>
                <a:cs typeface="Arial"/>
                <a:sym typeface="Arial"/>
              </a:rPr>
              <a:t>National 4</a:t>
            </a:r>
          </a:p>
        </p:txBody>
      </p:sp>
      <p:sp>
        <p:nvSpPr>
          <p:cNvPr id="17" name="TextBox 16">
            <a:extLst>
              <a:ext uri="{FF2B5EF4-FFF2-40B4-BE49-F238E27FC236}">
                <a16:creationId xmlns:a16="http://schemas.microsoft.com/office/drawing/2014/main" id="{AD2BA574-A84A-4A9C-A34B-E00C4D19DBC3}"/>
              </a:ext>
            </a:extLst>
          </p:cNvPr>
          <p:cNvSpPr txBox="1"/>
          <p:nvPr/>
        </p:nvSpPr>
        <p:spPr>
          <a:xfrm>
            <a:off x="2141620" y="2806882"/>
            <a:ext cx="865188" cy="246221"/>
          </a:xfrm>
          <a:prstGeom prst="rect">
            <a:avLst/>
          </a:prstGeom>
          <a:noFill/>
        </p:spPr>
        <p:txBody>
          <a:bodyPr>
            <a:spAutoFit/>
          </a:bodyPr>
          <a:lstStyle/>
          <a:p>
            <a:pPr algn="ctr" defTabSz="914378" eaLnBrk="1" fontAlgn="auto" hangingPunct="1">
              <a:spcBef>
                <a:spcPts val="0"/>
              </a:spcBef>
              <a:spcAft>
                <a:spcPts val="0"/>
              </a:spcAft>
              <a:buClr>
                <a:srgbClr val="000000"/>
              </a:buClr>
              <a:defRPr/>
            </a:pPr>
            <a:r>
              <a:rPr lang="en-GB" sz="1000" b="1" kern="0">
                <a:solidFill>
                  <a:srgbClr val="000000"/>
                </a:solidFill>
                <a:latin typeface="Lato Black" panose="020F0502020204030203" pitchFamily="34" charset="77"/>
                <a:ea typeface="ＭＳ Ｐゴシック" panose="020B0600070205080204" pitchFamily="34" charset="-128"/>
                <a:cs typeface="Arial"/>
                <a:sym typeface="Arial"/>
              </a:rPr>
              <a:t>National 5</a:t>
            </a:r>
          </a:p>
        </p:txBody>
      </p:sp>
      <p:sp>
        <p:nvSpPr>
          <p:cNvPr id="18" name="TextBox 17">
            <a:extLst>
              <a:ext uri="{FF2B5EF4-FFF2-40B4-BE49-F238E27FC236}">
                <a16:creationId xmlns:a16="http://schemas.microsoft.com/office/drawing/2014/main" id="{BA89B550-E3E9-481E-A494-2E09F925CB43}"/>
              </a:ext>
            </a:extLst>
          </p:cNvPr>
          <p:cNvSpPr txBox="1"/>
          <p:nvPr/>
        </p:nvSpPr>
        <p:spPr>
          <a:xfrm>
            <a:off x="3063960" y="2651305"/>
            <a:ext cx="1398587" cy="400110"/>
          </a:xfrm>
          <a:prstGeom prst="rect">
            <a:avLst/>
          </a:prstGeom>
          <a:noFill/>
        </p:spPr>
        <p:txBody>
          <a:bodyPr wrap="square">
            <a:spAutoFit/>
          </a:bodyPr>
          <a:lstStyle/>
          <a:p>
            <a:pPr algn="ctr" defTabSz="914378" eaLnBrk="1" fontAlgn="auto" hangingPunct="1">
              <a:spcBef>
                <a:spcPts val="0"/>
              </a:spcBef>
              <a:spcAft>
                <a:spcPts val="0"/>
              </a:spcAft>
              <a:buClr>
                <a:srgbClr val="000000"/>
              </a:buClr>
              <a:defRPr/>
            </a:pPr>
            <a:r>
              <a:rPr lang="en-GB" sz="1000" b="1" kern="0">
                <a:solidFill>
                  <a:srgbClr val="000000"/>
                </a:solidFill>
                <a:latin typeface="Lato Black" panose="020F0502020204030203" pitchFamily="34" charset="77"/>
                <a:ea typeface="ＭＳ Ｐゴシック" panose="020B0600070205080204" pitchFamily="34" charset="-128"/>
                <a:cs typeface="Arial"/>
                <a:sym typeface="Arial"/>
              </a:rPr>
              <a:t>Higher/Advanced Higher</a:t>
            </a:r>
          </a:p>
        </p:txBody>
      </p:sp>
      <p:sp>
        <p:nvSpPr>
          <p:cNvPr id="19" name="Subtitle 21">
            <a:extLst>
              <a:ext uri="{FF2B5EF4-FFF2-40B4-BE49-F238E27FC236}">
                <a16:creationId xmlns:a16="http://schemas.microsoft.com/office/drawing/2014/main" id="{C8CF4ED0-E669-4DE4-8F47-1E0731EE5927}"/>
              </a:ext>
            </a:extLst>
          </p:cNvPr>
          <p:cNvSpPr txBox="1">
            <a:spLocks/>
          </p:cNvSpPr>
          <p:nvPr/>
        </p:nvSpPr>
        <p:spPr>
          <a:xfrm>
            <a:off x="3790364" y="4523666"/>
            <a:ext cx="1019831" cy="1000126"/>
          </a:xfrm>
          <a:prstGeom prst="ellipse">
            <a:avLst/>
          </a:prstGeom>
          <a:noFill/>
          <a:ln w="38100" cap="flat" cmpd="sng" algn="ctr">
            <a:solidFill>
              <a:srgbClr val="F0815B"/>
            </a:solidFill>
            <a:prstDash val="solid"/>
          </a:ln>
          <a:effectLst/>
        </p:spPr>
        <p:txBody>
          <a:bodyPr anchor="ct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lang="en-GB" sz="2800" b="0" i="0" u="none" strike="noStrike" cap="none" dirty="0" smtClean="0">
                <a:solidFill>
                  <a:schemeClr val="tx1"/>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fontAlgn="auto"/>
            <a:r>
              <a:rPr lang="en-GB" sz="1200" b="1" kern="0">
                <a:solidFill>
                  <a:srgbClr val="000000"/>
                </a:solidFill>
                <a:latin typeface="Lato Black" panose="020F0502020204030203" pitchFamily="34" charset="0"/>
                <a:ea typeface="Lato Black" panose="020F0502020204030203" pitchFamily="34" charset="0"/>
                <a:cs typeface="Lato Black" panose="020F0502020204030203" pitchFamily="34" charset="0"/>
              </a:rPr>
              <a:t>College</a:t>
            </a:r>
          </a:p>
        </p:txBody>
      </p:sp>
      <p:sp>
        <p:nvSpPr>
          <p:cNvPr id="40" name="TextBox 39">
            <a:extLst>
              <a:ext uri="{FF2B5EF4-FFF2-40B4-BE49-F238E27FC236}">
                <a16:creationId xmlns:a16="http://schemas.microsoft.com/office/drawing/2014/main" id="{FE6A94E0-6373-45FC-999C-E00F797B4D39}"/>
              </a:ext>
            </a:extLst>
          </p:cNvPr>
          <p:cNvSpPr txBox="1"/>
          <p:nvPr/>
        </p:nvSpPr>
        <p:spPr>
          <a:xfrm>
            <a:off x="1106489" y="2472498"/>
            <a:ext cx="865188" cy="400110"/>
          </a:xfrm>
          <a:prstGeom prst="rect">
            <a:avLst/>
          </a:prstGeom>
          <a:noFill/>
        </p:spPr>
        <p:txBody>
          <a:bodyPr wrap="square" rtlCol="0">
            <a:spAutoFit/>
          </a:bodyPr>
          <a:lstStyle/>
          <a:p>
            <a:pPr defTabSz="914378" eaLnBrk="1" fontAlgn="auto" hangingPunct="1">
              <a:spcBef>
                <a:spcPts val="0"/>
              </a:spcBef>
              <a:spcAft>
                <a:spcPts val="0"/>
              </a:spcAft>
              <a:buClr>
                <a:srgbClr val="000000"/>
              </a:buClr>
            </a:pPr>
            <a:r>
              <a:rPr lang="en-GB" sz="1000" b="1" kern="0">
                <a:solidFill>
                  <a:srgbClr val="000000"/>
                </a:solidFill>
                <a:latin typeface="Lato Black" panose="020F0502020204030203" pitchFamily="34" charset="77"/>
                <a:ea typeface="ＭＳ Ｐゴシック" panose="020B0600070205080204" pitchFamily="34" charset="-128"/>
                <a:cs typeface="Arial"/>
                <a:sym typeface="Arial"/>
              </a:rPr>
              <a:t>NPA</a:t>
            </a:r>
          </a:p>
          <a:p>
            <a:pPr defTabSz="914378" eaLnBrk="1" fontAlgn="auto" hangingPunct="1">
              <a:spcBef>
                <a:spcPts val="0"/>
              </a:spcBef>
              <a:spcAft>
                <a:spcPts val="0"/>
              </a:spcAft>
              <a:buClr>
                <a:srgbClr val="000000"/>
              </a:buClr>
            </a:pPr>
            <a:r>
              <a:rPr lang="en-GB" sz="1000" b="1" kern="0">
                <a:solidFill>
                  <a:srgbClr val="000000"/>
                </a:solidFill>
                <a:latin typeface="Lato Black" panose="020F0502020204030203" pitchFamily="34" charset="77"/>
                <a:ea typeface="ＭＳ Ｐゴシック" panose="020B0600070205080204" pitchFamily="34" charset="-128"/>
                <a:cs typeface="Arial"/>
                <a:sym typeface="Arial"/>
              </a:rPr>
              <a:t>SFW</a:t>
            </a:r>
          </a:p>
        </p:txBody>
      </p:sp>
      <p:sp>
        <p:nvSpPr>
          <p:cNvPr id="41" name="TextBox 40">
            <a:extLst>
              <a:ext uri="{FF2B5EF4-FFF2-40B4-BE49-F238E27FC236}">
                <a16:creationId xmlns:a16="http://schemas.microsoft.com/office/drawing/2014/main" id="{0296D45A-A99A-4D53-9788-17981E5D49D0}"/>
              </a:ext>
            </a:extLst>
          </p:cNvPr>
          <p:cNvSpPr txBox="1"/>
          <p:nvPr/>
        </p:nvSpPr>
        <p:spPr>
          <a:xfrm>
            <a:off x="2340780" y="2459347"/>
            <a:ext cx="865188" cy="400110"/>
          </a:xfrm>
          <a:prstGeom prst="rect">
            <a:avLst/>
          </a:prstGeom>
          <a:noFill/>
        </p:spPr>
        <p:txBody>
          <a:bodyPr wrap="square" rtlCol="0">
            <a:spAutoFit/>
          </a:bodyPr>
          <a:lstStyle/>
          <a:p>
            <a:pPr defTabSz="914378" eaLnBrk="1" fontAlgn="auto" hangingPunct="1">
              <a:spcBef>
                <a:spcPts val="0"/>
              </a:spcBef>
              <a:spcAft>
                <a:spcPts val="0"/>
              </a:spcAft>
              <a:buClr>
                <a:srgbClr val="000000"/>
              </a:buClr>
            </a:pPr>
            <a:r>
              <a:rPr lang="en-GB" sz="1000" b="1" kern="0">
                <a:solidFill>
                  <a:srgbClr val="000000"/>
                </a:solidFill>
                <a:latin typeface="Lato Black" panose="020F0502020204030203" pitchFamily="34" charset="77"/>
                <a:ea typeface="ＭＳ Ｐゴシック" panose="020B0600070205080204" pitchFamily="34" charset="-128"/>
                <a:cs typeface="Arial"/>
                <a:sym typeface="Arial"/>
              </a:rPr>
              <a:t>NPA</a:t>
            </a:r>
          </a:p>
          <a:p>
            <a:pPr defTabSz="914378" eaLnBrk="1" fontAlgn="auto" hangingPunct="1">
              <a:spcBef>
                <a:spcPts val="0"/>
              </a:spcBef>
              <a:spcAft>
                <a:spcPts val="0"/>
              </a:spcAft>
              <a:buClr>
                <a:srgbClr val="000000"/>
              </a:buClr>
            </a:pPr>
            <a:r>
              <a:rPr lang="en-GB" sz="1000" b="1" kern="0">
                <a:solidFill>
                  <a:srgbClr val="000000"/>
                </a:solidFill>
                <a:latin typeface="Lato Black" panose="020F0502020204030203" pitchFamily="34" charset="77"/>
                <a:ea typeface="ＭＳ Ｐゴシック" panose="020B0600070205080204" pitchFamily="34" charset="-128"/>
                <a:cs typeface="Arial"/>
                <a:sym typeface="Arial"/>
              </a:rPr>
              <a:t>SFW</a:t>
            </a:r>
          </a:p>
        </p:txBody>
      </p:sp>
      <p:sp>
        <p:nvSpPr>
          <p:cNvPr id="42" name="TextBox 41">
            <a:extLst>
              <a:ext uri="{FF2B5EF4-FFF2-40B4-BE49-F238E27FC236}">
                <a16:creationId xmlns:a16="http://schemas.microsoft.com/office/drawing/2014/main" id="{D50BF28B-6854-417E-B5AB-8FAD1AE27BB8}"/>
              </a:ext>
            </a:extLst>
          </p:cNvPr>
          <p:cNvSpPr txBox="1"/>
          <p:nvPr/>
        </p:nvSpPr>
        <p:spPr>
          <a:xfrm>
            <a:off x="3152776" y="2044159"/>
            <a:ext cx="1198712" cy="707886"/>
          </a:xfrm>
          <a:prstGeom prst="rect">
            <a:avLst/>
          </a:prstGeom>
          <a:noFill/>
        </p:spPr>
        <p:txBody>
          <a:bodyPr wrap="square" rtlCol="0">
            <a:spAutoFit/>
          </a:bodyPr>
          <a:lstStyle/>
          <a:p>
            <a:pPr algn="ctr" defTabSz="914378" eaLnBrk="1" fontAlgn="auto" hangingPunct="1">
              <a:spcBef>
                <a:spcPts val="0"/>
              </a:spcBef>
              <a:spcAft>
                <a:spcPts val="0"/>
              </a:spcAft>
              <a:buClr>
                <a:srgbClr val="000000"/>
              </a:buClr>
            </a:pPr>
            <a:r>
              <a:rPr lang="en-GB" sz="1000" b="1" kern="0">
                <a:solidFill>
                  <a:srgbClr val="000000"/>
                </a:solidFill>
                <a:latin typeface="Lato Black" panose="020F0502020204030203" pitchFamily="34" charset="77"/>
                <a:ea typeface="ＭＳ Ｐゴシック" panose="020B0600070205080204" pitchFamily="34" charset="-128"/>
                <a:cs typeface="Arial"/>
                <a:sym typeface="Arial"/>
              </a:rPr>
              <a:t>NPA</a:t>
            </a:r>
          </a:p>
          <a:p>
            <a:pPr algn="ctr" defTabSz="914378" eaLnBrk="1" fontAlgn="auto" hangingPunct="1">
              <a:spcBef>
                <a:spcPts val="0"/>
              </a:spcBef>
              <a:spcAft>
                <a:spcPts val="0"/>
              </a:spcAft>
              <a:buClr>
                <a:srgbClr val="000000"/>
              </a:buClr>
            </a:pPr>
            <a:r>
              <a:rPr lang="en-GB" sz="1000" b="1" kern="0">
                <a:solidFill>
                  <a:srgbClr val="000000"/>
                </a:solidFill>
                <a:latin typeface="Lato Black" panose="020F0502020204030203" pitchFamily="34" charset="77"/>
                <a:ea typeface="ＭＳ Ｐゴシック" panose="020B0600070205080204" pitchFamily="34" charset="-128"/>
                <a:cs typeface="Arial"/>
                <a:sym typeface="Arial"/>
              </a:rPr>
              <a:t>SFW</a:t>
            </a:r>
          </a:p>
          <a:p>
            <a:pPr algn="ctr" defTabSz="914378" eaLnBrk="1" fontAlgn="auto" hangingPunct="1">
              <a:spcBef>
                <a:spcPts val="0"/>
              </a:spcBef>
              <a:spcAft>
                <a:spcPts val="0"/>
              </a:spcAft>
              <a:buClr>
                <a:srgbClr val="000000"/>
              </a:buClr>
            </a:pPr>
            <a:r>
              <a:rPr lang="en-GB" sz="1000" b="1" kern="0">
                <a:solidFill>
                  <a:srgbClr val="000000"/>
                </a:solidFill>
                <a:latin typeface="Lato Black" panose="020F0502020204030203" pitchFamily="34" charset="77"/>
                <a:ea typeface="ＭＳ Ｐゴシック" panose="020B0600070205080204" pitchFamily="34" charset="-128"/>
                <a:cs typeface="Arial"/>
                <a:sym typeface="Arial"/>
              </a:rPr>
              <a:t>Foundation Apprenticeship</a:t>
            </a:r>
          </a:p>
        </p:txBody>
      </p:sp>
      <p:sp>
        <p:nvSpPr>
          <p:cNvPr id="43" name="TextBox 42">
            <a:extLst>
              <a:ext uri="{FF2B5EF4-FFF2-40B4-BE49-F238E27FC236}">
                <a16:creationId xmlns:a16="http://schemas.microsoft.com/office/drawing/2014/main" id="{1E00CB39-8583-4609-A3B3-D793D494B28C}"/>
              </a:ext>
            </a:extLst>
          </p:cNvPr>
          <p:cNvSpPr txBox="1"/>
          <p:nvPr/>
        </p:nvSpPr>
        <p:spPr>
          <a:xfrm>
            <a:off x="4451906" y="1417840"/>
            <a:ext cx="1256592" cy="400110"/>
          </a:xfrm>
          <a:prstGeom prst="rect">
            <a:avLst/>
          </a:prstGeom>
          <a:noFill/>
        </p:spPr>
        <p:txBody>
          <a:bodyPr wrap="square" rtlCol="0">
            <a:spAutoFit/>
          </a:bodyPr>
          <a:lstStyle/>
          <a:p>
            <a:pPr defTabSz="914378" eaLnBrk="1" fontAlgn="auto" hangingPunct="1">
              <a:spcBef>
                <a:spcPts val="0"/>
              </a:spcBef>
              <a:spcAft>
                <a:spcPts val="0"/>
              </a:spcAft>
              <a:buClr>
                <a:srgbClr val="000000"/>
              </a:buClr>
            </a:pPr>
            <a:r>
              <a:rPr lang="en-GB" sz="1000" b="1" kern="0">
                <a:solidFill>
                  <a:srgbClr val="000000"/>
                </a:solidFill>
                <a:latin typeface="Lato Black" panose="020F0502020204030203" pitchFamily="34" charset="77"/>
                <a:ea typeface="ＭＳ Ｐゴシック" panose="020B0600070205080204" pitchFamily="34" charset="-128"/>
                <a:cs typeface="Arial"/>
                <a:sym typeface="Arial"/>
              </a:rPr>
              <a:t>Modern </a:t>
            </a:r>
          </a:p>
          <a:p>
            <a:pPr defTabSz="914378" eaLnBrk="1" fontAlgn="auto" hangingPunct="1">
              <a:spcBef>
                <a:spcPts val="0"/>
              </a:spcBef>
              <a:spcAft>
                <a:spcPts val="0"/>
              </a:spcAft>
              <a:buClr>
                <a:srgbClr val="000000"/>
              </a:buClr>
            </a:pPr>
            <a:r>
              <a:rPr lang="en-GB" sz="1000" b="1" kern="0">
                <a:solidFill>
                  <a:srgbClr val="000000"/>
                </a:solidFill>
                <a:latin typeface="Lato Black" panose="020F0502020204030203" pitchFamily="34" charset="77"/>
                <a:ea typeface="ＭＳ Ｐゴシック" panose="020B0600070205080204" pitchFamily="34" charset="-128"/>
                <a:cs typeface="Arial"/>
                <a:sym typeface="Arial"/>
              </a:rPr>
              <a:t>Apprenticeship</a:t>
            </a:r>
          </a:p>
        </p:txBody>
      </p:sp>
      <p:sp>
        <p:nvSpPr>
          <p:cNvPr id="44" name="TextBox 43">
            <a:extLst>
              <a:ext uri="{FF2B5EF4-FFF2-40B4-BE49-F238E27FC236}">
                <a16:creationId xmlns:a16="http://schemas.microsoft.com/office/drawing/2014/main" id="{5D7544BE-B101-4EC5-8E4E-FA19C3340976}"/>
              </a:ext>
            </a:extLst>
          </p:cNvPr>
          <p:cNvSpPr txBox="1"/>
          <p:nvPr/>
        </p:nvSpPr>
        <p:spPr>
          <a:xfrm>
            <a:off x="5272085" y="1025065"/>
            <a:ext cx="1256592" cy="400110"/>
          </a:xfrm>
          <a:prstGeom prst="rect">
            <a:avLst/>
          </a:prstGeom>
          <a:noFill/>
        </p:spPr>
        <p:txBody>
          <a:bodyPr wrap="square" rtlCol="0">
            <a:spAutoFit/>
          </a:bodyPr>
          <a:lstStyle/>
          <a:p>
            <a:pPr defTabSz="914378" eaLnBrk="1" fontAlgn="auto" hangingPunct="1">
              <a:spcBef>
                <a:spcPts val="0"/>
              </a:spcBef>
              <a:spcAft>
                <a:spcPts val="0"/>
              </a:spcAft>
              <a:buClr>
                <a:srgbClr val="000000"/>
              </a:buClr>
            </a:pPr>
            <a:r>
              <a:rPr lang="en-GB" sz="1000" b="1" kern="0">
                <a:solidFill>
                  <a:srgbClr val="000000"/>
                </a:solidFill>
                <a:latin typeface="Lato Black" panose="020F0502020204030203" pitchFamily="34" charset="77"/>
                <a:ea typeface="ＭＳ Ｐゴシック" panose="020B0600070205080204" pitchFamily="34" charset="-128"/>
                <a:cs typeface="Arial"/>
                <a:sym typeface="Arial"/>
              </a:rPr>
              <a:t>Graduate </a:t>
            </a:r>
          </a:p>
          <a:p>
            <a:pPr defTabSz="914378" eaLnBrk="1" fontAlgn="auto" hangingPunct="1">
              <a:spcBef>
                <a:spcPts val="0"/>
              </a:spcBef>
              <a:spcAft>
                <a:spcPts val="0"/>
              </a:spcAft>
              <a:buClr>
                <a:srgbClr val="000000"/>
              </a:buClr>
            </a:pPr>
            <a:r>
              <a:rPr lang="en-GB" sz="1000" b="1" kern="0">
                <a:solidFill>
                  <a:srgbClr val="000000"/>
                </a:solidFill>
                <a:latin typeface="Lato Black" panose="020F0502020204030203" pitchFamily="34" charset="77"/>
                <a:ea typeface="ＭＳ Ｐゴシック" panose="020B0600070205080204" pitchFamily="34" charset="-128"/>
                <a:cs typeface="Arial"/>
                <a:sym typeface="Arial"/>
              </a:rPr>
              <a:t>Apprenticeship</a:t>
            </a:r>
          </a:p>
        </p:txBody>
      </p:sp>
      <p:sp>
        <p:nvSpPr>
          <p:cNvPr id="45" name="TextBox 44">
            <a:extLst>
              <a:ext uri="{FF2B5EF4-FFF2-40B4-BE49-F238E27FC236}">
                <a16:creationId xmlns:a16="http://schemas.microsoft.com/office/drawing/2014/main" id="{3C37E264-B2B8-4490-AABD-31895E3CF0C9}"/>
              </a:ext>
            </a:extLst>
          </p:cNvPr>
          <p:cNvSpPr txBox="1"/>
          <p:nvPr/>
        </p:nvSpPr>
        <p:spPr>
          <a:xfrm>
            <a:off x="4572000" y="3965516"/>
            <a:ext cx="865188" cy="246221"/>
          </a:xfrm>
          <a:prstGeom prst="rect">
            <a:avLst/>
          </a:prstGeom>
          <a:noFill/>
        </p:spPr>
        <p:txBody>
          <a:bodyPr wrap="square" rtlCol="0">
            <a:spAutoFit/>
          </a:bodyPr>
          <a:lstStyle/>
          <a:p>
            <a:pPr defTabSz="914378" eaLnBrk="1" fontAlgn="auto" hangingPunct="1">
              <a:spcBef>
                <a:spcPts val="0"/>
              </a:spcBef>
              <a:spcAft>
                <a:spcPts val="0"/>
              </a:spcAft>
              <a:buClr>
                <a:srgbClr val="000000"/>
              </a:buClr>
            </a:pPr>
            <a:r>
              <a:rPr lang="en-GB" sz="1000" b="1" kern="0">
                <a:solidFill>
                  <a:srgbClr val="000000"/>
                </a:solidFill>
                <a:latin typeface="Lato Black" panose="020F0502020204030203" pitchFamily="34" charset="77"/>
                <a:ea typeface="ＭＳ Ｐゴシック" panose="020B0600070205080204" pitchFamily="34" charset="-128"/>
                <a:cs typeface="Arial"/>
                <a:sym typeface="Arial"/>
              </a:rPr>
              <a:t>HNC</a:t>
            </a:r>
          </a:p>
        </p:txBody>
      </p:sp>
      <p:sp>
        <p:nvSpPr>
          <p:cNvPr id="47" name="TextBox 46">
            <a:extLst>
              <a:ext uri="{FF2B5EF4-FFF2-40B4-BE49-F238E27FC236}">
                <a16:creationId xmlns:a16="http://schemas.microsoft.com/office/drawing/2014/main" id="{F01764EE-E194-4A90-A8C3-13A2C253B4BC}"/>
              </a:ext>
            </a:extLst>
          </p:cNvPr>
          <p:cNvSpPr txBox="1"/>
          <p:nvPr/>
        </p:nvSpPr>
        <p:spPr>
          <a:xfrm>
            <a:off x="4406897" y="4245239"/>
            <a:ext cx="865188" cy="246221"/>
          </a:xfrm>
          <a:prstGeom prst="rect">
            <a:avLst/>
          </a:prstGeom>
          <a:noFill/>
        </p:spPr>
        <p:txBody>
          <a:bodyPr wrap="square" rtlCol="0">
            <a:spAutoFit/>
          </a:bodyPr>
          <a:lstStyle/>
          <a:p>
            <a:pPr defTabSz="914378" eaLnBrk="1" fontAlgn="auto" hangingPunct="1">
              <a:spcBef>
                <a:spcPts val="0"/>
              </a:spcBef>
              <a:spcAft>
                <a:spcPts val="0"/>
              </a:spcAft>
              <a:buClr>
                <a:srgbClr val="000000"/>
              </a:buClr>
            </a:pPr>
            <a:r>
              <a:rPr lang="en-GB" sz="1000" b="1" kern="0">
                <a:solidFill>
                  <a:srgbClr val="000000"/>
                </a:solidFill>
                <a:latin typeface="Lato Black" panose="020F0502020204030203" pitchFamily="34" charset="77"/>
                <a:ea typeface="ＭＳ Ｐゴシック" panose="020B0600070205080204" pitchFamily="34" charset="-128"/>
                <a:cs typeface="Arial"/>
                <a:sym typeface="Arial"/>
              </a:rPr>
              <a:t>NC</a:t>
            </a:r>
          </a:p>
        </p:txBody>
      </p:sp>
      <p:sp>
        <p:nvSpPr>
          <p:cNvPr id="48" name="TextBox 47">
            <a:extLst>
              <a:ext uri="{FF2B5EF4-FFF2-40B4-BE49-F238E27FC236}">
                <a16:creationId xmlns:a16="http://schemas.microsoft.com/office/drawing/2014/main" id="{D3B62B8A-8907-4D31-8D2F-20D598E08CCE}"/>
              </a:ext>
            </a:extLst>
          </p:cNvPr>
          <p:cNvSpPr txBox="1"/>
          <p:nvPr/>
        </p:nvSpPr>
        <p:spPr>
          <a:xfrm>
            <a:off x="4810192" y="3654392"/>
            <a:ext cx="865188" cy="246221"/>
          </a:xfrm>
          <a:prstGeom prst="rect">
            <a:avLst/>
          </a:prstGeom>
          <a:noFill/>
        </p:spPr>
        <p:txBody>
          <a:bodyPr wrap="square" rtlCol="0">
            <a:spAutoFit/>
          </a:bodyPr>
          <a:lstStyle/>
          <a:p>
            <a:pPr defTabSz="914378" eaLnBrk="1" fontAlgn="auto" hangingPunct="1">
              <a:spcBef>
                <a:spcPts val="0"/>
              </a:spcBef>
              <a:spcAft>
                <a:spcPts val="0"/>
              </a:spcAft>
              <a:buClr>
                <a:srgbClr val="000000"/>
              </a:buClr>
            </a:pPr>
            <a:r>
              <a:rPr lang="en-GB" sz="1000" b="1" kern="0">
                <a:solidFill>
                  <a:srgbClr val="000000"/>
                </a:solidFill>
                <a:latin typeface="Lato Black" panose="020F0502020204030203" pitchFamily="34" charset="77"/>
                <a:ea typeface="ＭＳ Ｐゴシック" panose="020B0600070205080204" pitchFamily="34" charset="-128"/>
                <a:cs typeface="Arial"/>
                <a:sym typeface="Arial"/>
              </a:rPr>
              <a:t>HND</a:t>
            </a:r>
          </a:p>
        </p:txBody>
      </p:sp>
      <p:cxnSp>
        <p:nvCxnSpPr>
          <p:cNvPr id="69" name="Straight Arrow Connector 68">
            <a:extLst>
              <a:ext uri="{FF2B5EF4-FFF2-40B4-BE49-F238E27FC236}">
                <a16:creationId xmlns:a16="http://schemas.microsoft.com/office/drawing/2014/main" id="{3941875C-2F5F-4A8E-9301-FB4674589538}"/>
              </a:ext>
            </a:extLst>
          </p:cNvPr>
          <p:cNvCxnSpPr>
            <a:cxnSpLocks/>
            <a:endCxn id="19" idx="1"/>
          </p:cNvCxnSpPr>
          <p:nvPr/>
        </p:nvCxnSpPr>
        <p:spPr>
          <a:xfrm>
            <a:off x="1317504" y="3384507"/>
            <a:ext cx="2622208" cy="1285624"/>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74" name="Straight Arrow Connector 73">
            <a:extLst>
              <a:ext uri="{FF2B5EF4-FFF2-40B4-BE49-F238E27FC236}">
                <a16:creationId xmlns:a16="http://schemas.microsoft.com/office/drawing/2014/main" id="{036C007D-E3BD-4C00-869B-F4CE1529FC8B}"/>
              </a:ext>
            </a:extLst>
          </p:cNvPr>
          <p:cNvCxnSpPr>
            <a:cxnSpLocks/>
            <a:endCxn id="19" idx="1"/>
          </p:cNvCxnSpPr>
          <p:nvPr/>
        </p:nvCxnSpPr>
        <p:spPr>
          <a:xfrm>
            <a:off x="2574214" y="3367740"/>
            <a:ext cx="1365498" cy="130239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78" name="Straight Arrow Connector 77">
            <a:extLst>
              <a:ext uri="{FF2B5EF4-FFF2-40B4-BE49-F238E27FC236}">
                <a16:creationId xmlns:a16="http://schemas.microsoft.com/office/drawing/2014/main" id="{B5CB8764-32A7-4962-B93D-38B42AF608CD}"/>
              </a:ext>
            </a:extLst>
          </p:cNvPr>
          <p:cNvCxnSpPr>
            <a:cxnSpLocks/>
            <a:endCxn id="19" idx="1"/>
          </p:cNvCxnSpPr>
          <p:nvPr/>
        </p:nvCxnSpPr>
        <p:spPr>
          <a:xfrm>
            <a:off x="3763254" y="3396316"/>
            <a:ext cx="176461" cy="1273814"/>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81" name="Straight Arrow Connector 80">
            <a:extLst>
              <a:ext uri="{FF2B5EF4-FFF2-40B4-BE49-F238E27FC236}">
                <a16:creationId xmlns:a16="http://schemas.microsoft.com/office/drawing/2014/main" id="{5D29E3D8-C428-4B7D-883F-92B044ED5C65}"/>
              </a:ext>
            </a:extLst>
          </p:cNvPr>
          <p:cNvCxnSpPr>
            <a:cxnSpLocks/>
          </p:cNvCxnSpPr>
          <p:nvPr/>
        </p:nvCxnSpPr>
        <p:spPr>
          <a:xfrm flipV="1">
            <a:off x="4554537" y="3749915"/>
            <a:ext cx="799104" cy="825988"/>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88" name="Straight Arrow Connector 87">
            <a:extLst>
              <a:ext uri="{FF2B5EF4-FFF2-40B4-BE49-F238E27FC236}">
                <a16:creationId xmlns:a16="http://schemas.microsoft.com/office/drawing/2014/main" id="{FDAB6CCE-0D88-4F56-A4E8-B90E07ABD2F2}"/>
              </a:ext>
            </a:extLst>
          </p:cNvPr>
          <p:cNvCxnSpPr>
            <a:cxnSpLocks/>
            <a:endCxn id="13" idx="3"/>
          </p:cNvCxnSpPr>
          <p:nvPr/>
        </p:nvCxnSpPr>
        <p:spPr>
          <a:xfrm flipV="1">
            <a:off x="6115579" y="2540154"/>
            <a:ext cx="1481613" cy="634348"/>
          </a:xfrm>
          <a:prstGeom prst="straightConnector1">
            <a:avLst/>
          </a:prstGeom>
          <a:ln>
            <a:solidFill>
              <a:srgbClr val="00B0F0"/>
            </a:solidFill>
            <a:tailEnd type="triangle"/>
          </a:ln>
        </p:spPr>
        <p:style>
          <a:lnRef idx="2">
            <a:schemeClr val="accent4"/>
          </a:lnRef>
          <a:fillRef idx="0">
            <a:schemeClr val="accent4"/>
          </a:fillRef>
          <a:effectRef idx="1">
            <a:schemeClr val="accent4"/>
          </a:effectRef>
          <a:fontRef idx="minor">
            <a:schemeClr val="tx1"/>
          </a:fontRef>
        </p:style>
      </p:cxnSp>
      <p:cxnSp>
        <p:nvCxnSpPr>
          <p:cNvPr id="94" name="Straight Arrow Connector 93">
            <a:extLst>
              <a:ext uri="{FF2B5EF4-FFF2-40B4-BE49-F238E27FC236}">
                <a16:creationId xmlns:a16="http://schemas.microsoft.com/office/drawing/2014/main" id="{23DB352A-9432-4E24-8D17-85857A168D71}"/>
              </a:ext>
            </a:extLst>
          </p:cNvPr>
          <p:cNvCxnSpPr>
            <a:cxnSpLocks/>
          </p:cNvCxnSpPr>
          <p:nvPr/>
        </p:nvCxnSpPr>
        <p:spPr>
          <a:xfrm>
            <a:off x="1332789" y="1988884"/>
            <a:ext cx="6127468" cy="42509"/>
          </a:xfrm>
          <a:prstGeom prst="straightConnector1">
            <a:avLst/>
          </a:prstGeom>
          <a:ln>
            <a:solidFill>
              <a:srgbClr val="00B0F0"/>
            </a:solidFill>
            <a:tailEnd type="triangle"/>
          </a:ln>
        </p:spPr>
        <p:style>
          <a:lnRef idx="2">
            <a:schemeClr val="accent4"/>
          </a:lnRef>
          <a:fillRef idx="0">
            <a:schemeClr val="accent4"/>
          </a:fillRef>
          <a:effectRef idx="1">
            <a:schemeClr val="accent4"/>
          </a:effectRef>
          <a:fontRef idx="minor">
            <a:schemeClr val="tx1"/>
          </a:fontRef>
        </p:style>
      </p:cxnSp>
      <p:cxnSp>
        <p:nvCxnSpPr>
          <p:cNvPr id="103" name="Straight Connector 102">
            <a:extLst>
              <a:ext uri="{FF2B5EF4-FFF2-40B4-BE49-F238E27FC236}">
                <a16:creationId xmlns:a16="http://schemas.microsoft.com/office/drawing/2014/main" id="{080F4FDE-9C1F-4940-96FC-2A1E409076BA}"/>
              </a:ext>
            </a:extLst>
          </p:cNvPr>
          <p:cNvCxnSpPr/>
          <p:nvPr/>
        </p:nvCxnSpPr>
        <p:spPr>
          <a:xfrm>
            <a:off x="1332789" y="1988881"/>
            <a:ext cx="0" cy="409220"/>
          </a:xfrm>
          <a:prstGeom prst="line">
            <a:avLst/>
          </a:prstGeom>
          <a:ln>
            <a:solidFill>
              <a:srgbClr val="00B0F0"/>
            </a:solidFill>
          </a:ln>
        </p:spPr>
        <p:style>
          <a:lnRef idx="2">
            <a:schemeClr val="accent3"/>
          </a:lnRef>
          <a:fillRef idx="0">
            <a:schemeClr val="accent3"/>
          </a:fillRef>
          <a:effectRef idx="1">
            <a:schemeClr val="accent3"/>
          </a:effectRef>
          <a:fontRef idx="minor">
            <a:schemeClr val="tx1"/>
          </a:fontRef>
        </p:style>
      </p:cxnSp>
      <p:cxnSp>
        <p:nvCxnSpPr>
          <p:cNvPr id="104" name="Straight Connector 103">
            <a:extLst>
              <a:ext uri="{FF2B5EF4-FFF2-40B4-BE49-F238E27FC236}">
                <a16:creationId xmlns:a16="http://schemas.microsoft.com/office/drawing/2014/main" id="{7DEB6CC0-47FD-4987-9BFA-443A52203AFE}"/>
              </a:ext>
            </a:extLst>
          </p:cNvPr>
          <p:cNvCxnSpPr/>
          <p:nvPr/>
        </p:nvCxnSpPr>
        <p:spPr>
          <a:xfrm>
            <a:off x="2587674" y="1988881"/>
            <a:ext cx="0" cy="409220"/>
          </a:xfrm>
          <a:prstGeom prst="line">
            <a:avLst/>
          </a:prstGeom>
          <a:ln>
            <a:solidFill>
              <a:srgbClr val="00B0F0"/>
            </a:solidFill>
          </a:ln>
        </p:spPr>
        <p:style>
          <a:lnRef idx="2">
            <a:schemeClr val="accent3"/>
          </a:lnRef>
          <a:fillRef idx="0">
            <a:schemeClr val="accent3"/>
          </a:fillRef>
          <a:effectRef idx="1">
            <a:schemeClr val="accent3"/>
          </a:effectRef>
          <a:fontRef idx="minor">
            <a:schemeClr val="tx1"/>
          </a:fontRef>
        </p:style>
      </p:cxnSp>
      <p:cxnSp>
        <p:nvCxnSpPr>
          <p:cNvPr id="105" name="Straight Connector 104">
            <a:extLst>
              <a:ext uri="{FF2B5EF4-FFF2-40B4-BE49-F238E27FC236}">
                <a16:creationId xmlns:a16="http://schemas.microsoft.com/office/drawing/2014/main" id="{3D0F3168-1AE2-4A8C-A139-5E972DB8490A}"/>
              </a:ext>
            </a:extLst>
          </p:cNvPr>
          <p:cNvCxnSpPr>
            <a:cxnSpLocks/>
            <a:stCxn id="42" idx="0"/>
          </p:cNvCxnSpPr>
          <p:nvPr/>
        </p:nvCxnSpPr>
        <p:spPr>
          <a:xfrm flipH="1">
            <a:off x="3736238" y="2044161"/>
            <a:ext cx="15894" cy="52515"/>
          </a:xfrm>
          <a:prstGeom prst="line">
            <a:avLst/>
          </a:prstGeom>
          <a:ln>
            <a:solidFill>
              <a:srgbClr val="00B0F0"/>
            </a:solidFill>
          </a:ln>
        </p:spPr>
        <p:style>
          <a:lnRef idx="2">
            <a:schemeClr val="accent3"/>
          </a:lnRef>
          <a:fillRef idx="0">
            <a:schemeClr val="accent3"/>
          </a:fillRef>
          <a:effectRef idx="1">
            <a:schemeClr val="accent3"/>
          </a:effectRef>
          <a:fontRef idx="minor">
            <a:schemeClr val="tx1"/>
          </a:fontRef>
        </p:style>
      </p:cxnSp>
      <p:cxnSp>
        <p:nvCxnSpPr>
          <p:cNvPr id="109" name="Straight Arrow Connector 108">
            <a:extLst>
              <a:ext uri="{FF2B5EF4-FFF2-40B4-BE49-F238E27FC236}">
                <a16:creationId xmlns:a16="http://schemas.microsoft.com/office/drawing/2014/main" id="{5A5FEEB6-82FD-4812-8D58-3B5E75C62475}"/>
              </a:ext>
            </a:extLst>
          </p:cNvPr>
          <p:cNvCxnSpPr>
            <a:cxnSpLocks/>
          </p:cNvCxnSpPr>
          <p:nvPr/>
        </p:nvCxnSpPr>
        <p:spPr>
          <a:xfrm flipV="1">
            <a:off x="4451908" y="1812960"/>
            <a:ext cx="820179" cy="1500451"/>
          </a:xfrm>
          <a:prstGeom prst="straightConnector1">
            <a:avLst/>
          </a:prstGeom>
          <a:ln>
            <a:solidFill>
              <a:schemeClr val="accent3">
                <a:lumMod val="75000"/>
              </a:schemeClr>
            </a:solidFill>
            <a:tailEnd type="triangle"/>
          </a:ln>
        </p:spPr>
        <p:style>
          <a:lnRef idx="2">
            <a:schemeClr val="accent3"/>
          </a:lnRef>
          <a:fillRef idx="0">
            <a:schemeClr val="accent3"/>
          </a:fillRef>
          <a:effectRef idx="1">
            <a:schemeClr val="accent3"/>
          </a:effectRef>
          <a:fontRef idx="minor">
            <a:schemeClr val="tx1"/>
          </a:fontRef>
        </p:style>
      </p:cxnSp>
      <p:cxnSp>
        <p:nvCxnSpPr>
          <p:cNvPr id="111" name="Straight Arrow Connector 110">
            <a:extLst>
              <a:ext uri="{FF2B5EF4-FFF2-40B4-BE49-F238E27FC236}">
                <a16:creationId xmlns:a16="http://schemas.microsoft.com/office/drawing/2014/main" id="{892D134C-37FB-4DA5-B2C7-23EDB6D1A18D}"/>
              </a:ext>
            </a:extLst>
          </p:cNvPr>
          <p:cNvCxnSpPr>
            <a:cxnSpLocks/>
          </p:cNvCxnSpPr>
          <p:nvPr/>
        </p:nvCxnSpPr>
        <p:spPr>
          <a:xfrm flipV="1">
            <a:off x="5515012" y="1393372"/>
            <a:ext cx="600566" cy="298557"/>
          </a:xfrm>
          <a:prstGeom prst="straightConnector1">
            <a:avLst/>
          </a:prstGeom>
          <a:ln>
            <a:solidFill>
              <a:schemeClr val="accent3">
                <a:lumMod val="75000"/>
              </a:schemeClr>
            </a:solidFill>
            <a:tailEnd type="triangle"/>
          </a:ln>
        </p:spPr>
        <p:style>
          <a:lnRef idx="2">
            <a:schemeClr val="accent3"/>
          </a:lnRef>
          <a:fillRef idx="0">
            <a:schemeClr val="accent3"/>
          </a:fillRef>
          <a:effectRef idx="1">
            <a:schemeClr val="accent3"/>
          </a:effectRef>
          <a:fontRef idx="minor">
            <a:schemeClr val="tx1"/>
          </a:fontRef>
        </p:style>
      </p:cxnSp>
      <p:cxnSp>
        <p:nvCxnSpPr>
          <p:cNvPr id="115" name="Straight Arrow Connector 114">
            <a:extLst>
              <a:ext uri="{FF2B5EF4-FFF2-40B4-BE49-F238E27FC236}">
                <a16:creationId xmlns:a16="http://schemas.microsoft.com/office/drawing/2014/main" id="{19556436-86E4-4446-A92A-055F5A0695A6}"/>
              </a:ext>
            </a:extLst>
          </p:cNvPr>
          <p:cNvCxnSpPr>
            <a:cxnSpLocks/>
            <a:endCxn id="13" idx="1"/>
          </p:cNvCxnSpPr>
          <p:nvPr/>
        </p:nvCxnSpPr>
        <p:spPr>
          <a:xfrm>
            <a:off x="6335191" y="1330196"/>
            <a:ext cx="1262000" cy="547666"/>
          </a:xfrm>
          <a:prstGeom prst="straightConnector1">
            <a:avLst/>
          </a:prstGeom>
          <a:ln>
            <a:solidFill>
              <a:schemeClr val="accent3">
                <a:lumMod val="75000"/>
              </a:schemeClr>
            </a:solidFill>
            <a:tailEnd type="triangle"/>
          </a:ln>
        </p:spPr>
        <p:style>
          <a:lnRef idx="2">
            <a:schemeClr val="accent3"/>
          </a:lnRef>
          <a:fillRef idx="0">
            <a:schemeClr val="accent3"/>
          </a:fillRef>
          <a:effectRef idx="1">
            <a:schemeClr val="accent3"/>
          </a:effectRef>
          <a:fontRef idx="minor">
            <a:schemeClr val="tx1"/>
          </a:fontRef>
        </p:style>
      </p:cxnSp>
      <p:cxnSp>
        <p:nvCxnSpPr>
          <p:cNvPr id="119" name="Straight Arrow Connector 118">
            <a:extLst>
              <a:ext uri="{FF2B5EF4-FFF2-40B4-BE49-F238E27FC236}">
                <a16:creationId xmlns:a16="http://schemas.microsoft.com/office/drawing/2014/main" id="{06A5594B-2115-4278-9F42-569FACD9B93E}"/>
              </a:ext>
            </a:extLst>
          </p:cNvPr>
          <p:cNvCxnSpPr>
            <a:cxnSpLocks/>
            <a:endCxn id="13" idx="1"/>
          </p:cNvCxnSpPr>
          <p:nvPr/>
        </p:nvCxnSpPr>
        <p:spPr>
          <a:xfrm>
            <a:off x="5515014" y="1691929"/>
            <a:ext cx="2082179" cy="185935"/>
          </a:xfrm>
          <a:prstGeom prst="straightConnector1">
            <a:avLst/>
          </a:prstGeom>
          <a:ln>
            <a:solidFill>
              <a:schemeClr val="accent3">
                <a:lumMod val="75000"/>
              </a:schemeClr>
            </a:solidFill>
            <a:tailEnd type="triangle"/>
          </a:ln>
        </p:spPr>
        <p:style>
          <a:lnRef idx="2">
            <a:schemeClr val="accent3"/>
          </a:lnRef>
          <a:fillRef idx="0">
            <a:schemeClr val="accent3"/>
          </a:fillRef>
          <a:effectRef idx="1">
            <a:schemeClr val="accent3"/>
          </a:effectRef>
          <a:fontRef idx="minor">
            <a:schemeClr val="tx1"/>
          </a:fontRef>
        </p:style>
      </p:cxnSp>
      <p:cxnSp>
        <p:nvCxnSpPr>
          <p:cNvPr id="50" name="Straight Arrow Connector 49">
            <a:extLst>
              <a:ext uri="{FF2B5EF4-FFF2-40B4-BE49-F238E27FC236}">
                <a16:creationId xmlns:a16="http://schemas.microsoft.com/office/drawing/2014/main" id="{7DB293E0-1587-404D-8BA9-F607CC80EC9F}"/>
              </a:ext>
            </a:extLst>
          </p:cNvPr>
          <p:cNvCxnSpPr>
            <a:cxnSpLocks/>
          </p:cNvCxnSpPr>
          <p:nvPr/>
        </p:nvCxnSpPr>
        <p:spPr>
          <a:xfrm>
            <a:off x="3804029" y="3348683"/>
            <a:ext cx="825550" cy="650156"/>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pic>
        <p:nvPicPr>
          <p:cNvPr id="2" name="Picture 1">
            <a:extLst>
              <a:ext uri="{FF2B5EF4-FFF2-40B4-BE49-F238E27FC236}">
                <a16:creationId xmlns:a16="http://schemas.microsoft.com/office/drawing/2014/main" id="{9BC30030-F9BB-4600-B40B-ED500877B795}"/>
              </a:ext>
            </a:extLst>
          </p:cNvPr>
          <p:cNvPicPr>
            <a:picLocks noChangeAspect="1"/>
          </p:cNvPicPr>
          <p:nvPr/>
        </p:nvPicPr>
        <p:blipFill>
          <a:blip r:embed="rId2"/>
          <a:stretch>
            <a:fillRect/>
          </a:stretch>
        </p:blipFill>
        <p:spPr>
          <a:xfrm>
            <a:off x="0" y="0"/>
            <a:ext cx="9137238" cy="6858000"/>
          </a:xfrm>
          <a:prstGeom prst="rect">
            <a:avLst/>
          </a:prstGeom>
        </p:spPr>
      </p:pic>
    </p:spTree>
    <p:extLst>
      <p:ext uri="{BB962C8B-B14F-4D97-AF65-F5344CB8AC3E}">
        <p14:creationId xmlns:p14="http://schemas.microsoft.com/office/powerpoint/2010/main" val="1292038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P spid="44" grpId="0"/>
      <p:bldP spid="45" grpId="0"/>
      <p:bldP spid="47" grpId="0"/>
      <p:bldP spid="4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99EC9DE-53F5-48F1-8FCC-1E8DE45D698F}"/>
              </a:ext>
            </a:extLst>
          </p:cNvPr>
          <p:cNvSpPr>
            <a:spLocks noGrp="1"/>
          </p:cNvSpPr>
          <p:nvPr>
            <p:ph type="title"/>
          </p:nvPr>
        </p:nvSpPr>
        <p:spPr>
          <a:xfrm>
            <a:off x="3" y="857252"/>
            <a:ext cx="4571999" cy="754213"/>
          </a:xfrm>
        </p:spPr>
        <p:txBody>
          <a:bodyPr/>
          <a:lstStyle/>
          <a:p>
            <a:r>
              <a:rPr lang="en-GB" sz="2700">
                <a:solidFill>
                  <a:srgbClr val="21333A"/>
                </a:solidFill>
                <a:latin typeface="Lato" panose="020F0502020204030203" pitchFamily="34" charset="0"/>
                <a:ea typeface="Lato" panose="020F0502020204030203" pitchFamily="34" charset="0"/>
                <a:cs typeface="Lato" panose="020F0502020204030203" pitchFamily="34" charset="0"/>
              </a:rPr>
              <a:t>Post-school Curriculum Areas </a:t>
            </a:r>
          </a:p>
        </p:txBody>
      </p:sp>
      <p:sp>
        <p:nvSpPr>
          <p:cNvPr id="4" name="Rectangle 3">
            <a:extLst>
              <a:ext uri="{FF2B5EF4-FFF2-40B4-BE49-F238E27FC236}">
                <a16:creationId xmlns:a16="http://schemas.microsoft.com/office/drawing/2014/main" id="{EAED81CF-0E1F-44BD-AEC9-C8779001DD73}"/>
              </a:ext>
            </a:extLst>
          </p:cNvPr>
          <p:cNvSpPr/>
          <p:nvPr/>
        </p:nvSpPr>
        <p:spPr>
          <a:xfrm>
            <a:off x="1" y="2588003"/>
            <a:ext cx="4560864" cy="307777"/>
          </a:xfrm>
          <a:prstGeom prst="rect">
            <a:avLst/>
          </a:prstGeom>
        </p:spPr>
        <p:txBody>
          <a:bodyPr wrap="none">
            <a:spAutoFit/>
          </a:bodyPr>
          <a:lstStyle/>
          <a:p>
            <a:pPr defTabSz="914378" eaLnBrk="1" fontAlgn="auto" hangingPunct="1">
              <a:spcBef>
                <a:spcPts val="0"/>
              </a:spcBef>
              <a:spcAft>
                <a:spcPts val="0"/>
              </a:spcAft>
              <a:buClr>
                <a:srgbClr val="000000"/>
              </a:buClr>
            </a:pPr>
            <a:r>
              <a:rPr lang="en-GB" sz="1400" kern="0">
                <a:solidFill>
                  <a:srgbClr val="21333A"/>
                </a:solidFill>
                <a:latin typeface="Lato" panose="020F0502020204030203" pitchFamily="34" charset="0"/>
                <a:ea typeface="Lato" panose="020F0502020204030203" pitchFamily="34" charset="0"/>
                <a:cs typeface="Lato" panose="020F0502020204030203" pitchFamily="34" charset="0"/>
                <a:sym typeface="Arial"/>
              </a:rPr>
              <a:t>Construction, Engineering, Built Environment &amp; Science</a:t>
            </a:r>
          </a:p>
        </p:txBody>
      </p:sp>
      <p:sp>
        <p:nvSpPr>
          <p:cNvPr id="5" name="Rectangle 4">
            <a:extLst>
              <a:ext uri="{FF2B5EF4-FFF2-40B4-BE49-F238E27FC236}">
                <a16:creationId xmlns:a16="http://schemas.microsoft.com/office/drawing/2014/main" id="{0CEC87F7-9EDF-4550-8DE9-2FAA3A599AB4}"/>
              </a:ext>
            </a:extLst>
          </p:cNvPr>
          <p:cNvSpPr/>
          <p:nvPr/>
        </p:nvSpPr>
        <p:spPr>
          <a:xfrm>
            <a:off x="307025" y="2815152"/>
            <a:ext cx="4572000" cy="954107"/>
          </a:xfrm>
          <a:prstGeom prst="rect">
            <a:avLst/>
          </a:prstGeom>
        </p:spPr>
        <p:txBody>
          <a:bodyPr wrap="square">
            <a:spAutoFit/>
          </a:bodyPr>
          <a:lstStyle/>
          <a:p>
            <a:pPr defTabSz="914378" eaLnBrk="1" fontAlgn="auto" hangingPunct="1">
              <a:spcBef>
                <a:spcPts val="0"/>
              </a:spcBef>
              <a:spcAft>
                <a:spcPts val="0"/>
              </a:spcAft>
              <a:buClr>
                <a:srgbClr val="000000"/>
              </a:buClr>
            </a:pPr>
            <a:r>
              <a:rPr lang="en-GB" sz="1400" kern="0">
                <a:solidFill>
                  <a:srgbClr val="21333A"/>
                </a:solidFill>
                <a:latin typeface="Lato" panose="020F0502020204030203" pitchFamily="34" charset="0"/>
                <a:ea typeface="Lato" panose="020F0502020204030203" pitchFamily="34" charset="0"/>
                <a:cs typeface="Lato" panose="020F0502020204030203" pitchFamily="34" charset="0"/>
                <a:sym typeface="Arial"/>
              </a:rPr>
              <a:t>Construction Trades | Electrical &amp; Mechanical Engineering | Civil Engineering | Automotive | Renewables | Building Services | Plumbing | Electrical| Fire &amp; Security  </a:t>
            </a:r>
          </a:p>
        </p:txBody>
      </p:sp>
      <p:sp>
        <p:nvSpPr>
          <p:cNvPr id="6" name="Rectangle 5">
            <a:extLst>
              <a:ext uri="{FF2B5EF4-FFF2-40B4-BE49-F238E27FC236}">
                <a16:creationId xmlns:a16="http://schemas.microsoft.com/office/drawing/2014/main" id="{C18E811F-646E-4645-9660-6C8C396174BE}"/>
              </a:ext>
            </a:extLst>
          </p:cNvPr>
          <p:cNvSpPr/>
          <p:nvPr/>
        </p:nvSpPr>
        <p:spPr>
          <a:xfrm>
            <a:off x="1" y="3826210"/>
            <a:ext cx="2770310" cy="307777"/>
          </a:xfrm>
          <a:prstGeom prst="rect">
            <a:avLst/>
          </a:prstGeom>
        </p:spPr>
        <p:txBody>
          <a:bodyPr wrap="square">
            <a:spAutoFit/>
          </a:bodyPr>
          <a:lstStyle/>
          <a:p>
            <a:pPr defTabSz="914378" eaLnBrk="1" fontAlgn="auto" hangingPunct="1">
              <a:spcBef>
                <a:spcPts val="0"/>
              </a:spcBef>
              <a:spcAft>
                <a:spcPts val="0"/>
              </a:spcAft>
              <a:buClr>
                <a:srgbClr val="000000"/>
              </a:buClr>
            </a:pPr>
            <a:r>
              <a:rPr lang="en-GB" sz="1400" kern="0">
                <a:solidFill>
                  <a:srgbClr val="21333A"/>
                </a:solidFill>
                <a:latin typeface="Lato" panose="020F0502020204030203" pitchFamily="34" charset="0"/>
                <a:ea typeface="Lato" panose="020F0502020204030203" pitchFamily="34" charset="0"/>
                <a:cs typeface="Lato" panose="020F0502020204030203" pitchFamily="34" charset="0"/>
                <a:sym typeface="Arial"/>
              </a:rPr>
              <a:t>Health Professions &amp; Social Care</a:t>
            </a:r>
          </a:p>
        </p:txBody>
      </p:sp>
      <p:sp>
        <p:nvSpPr>
          <p:cNvPr id="7" name="Rectangle 6">
            <a:extLst>
              <a:ext uri="{FF2B5EF4-FFF2-40B4-BE49-F238E27FC236}">
                <a16:creationId xmlns:a16="http://schemas.microsoft.com/office/drawing/2014/main" id="{70696E43-1D54-46A5-AF9B-9E3FFE5E77EA}"/>
              </a:ext>
            </a:extLst>
          </p:cNvPr>
          <p:cNvSpPr/>
          <p:nvPr/>
        </p:nvSpPr>
        <p:spPr>
          <a:xfrm>
            <a:off x="307025" y="4090884"/>
            <a:ext cx="4572000" cy="523220"/>
          </a:xfrm>
          <a:prstGeom prst="rect">
            <a:avLst/>
          </a:prstGeom>
        </p:spPr>
        <p:txBody>
          <a:bodyPr wrap="square">
            <a:spAutoFit/>
          </a:bodyPr>
          <a:lstStyle/>
          <a:p>
            <a:pPr defTabSz="914378" eaLnBrk="1" fontAlgn="auto" hangingPunct="1">
              <a:spcBef>
                <a:spcPts val="0"/>
              </a:spcBef>
              <a:spcAft>
                <a:spcPts val="0"/>
              </a:spcAft>
              <a:buClr>
                <a:srgbClr val="000000"/>
              </a:buClr>
            </a:pPr>
            <a:r>
              <a:rPr lang="en-GB" sz="1400" kern="0">
                <a:solidFill>
                  <a:srgbClr val="21333A"/>
                </a:solidFill>
                <a:latin typeface="Lato" panose="020F0502020204030203" pitchFamily="34" charset="0"/>
                <a:ea typeface="Lato" panose="020F0502020204030203" pitchFamily="34" charset="0"/>
                <a:cs typeface="Lato" panose="020F0502020204030203" pitchFamily="34" charset="0"/>
                <a:sym typeface="Arial"/>
              </a:rPr>
              <a:t>Health Care | Social Care | Dental | Pharmacy | Childcare | Sport &amp; Fitness | Integrated Curriculum Studies</a:t>
            </a:r>
          </a:p>
        </p:txBody>
      </p:sp>
      <p:sp>
        <p:nvSpPr>
          <p:cNvPr id="8" name="Rectangle 7">
            <a:extLst>
              <a:ext uri="{FF2B5EF4-FFF2-40B4-BE49-F238E27FC236}">
                <a16:creationId xmlns:a16="http://schemas.microsoft.com/office/drawing/2014/main" id="{085D2D0C-2E4B-4C96-9FAF-C93064290DFA}"/>
              </a:ext>
            </a:extLst>
          </p:cNvPr>
          <p:cNvSpPr/>
          <p:nvPr/>
        </p:nvSpPr>
        <p:spPr>
          <a:xfrm>
            <a:off x="23946" y="1496060"/>
            <a:ext cx="1649811" cy="307777"/>
          </a:xfrm>
          <a:prstGeom prst="rect">
            <a:avLst/>
          </a:prstGeom>
        </p:spPr>
        <p:txBody>
          <a:bodyPr wrap="none">
            <a:spAutoFit/>
          </a:bodyPr>
          <a:lstStyle/>
          <a:p>
            <a:pPr defTabSz="914378" eaLnBrk="1" fontAlgn="auto" hangingPunct="1">
              <a:spcBef>
                <a:spcPts val="0"/>
              </a:spcBef>
              <a:spcAft>
                <a:spcPts val="0"/>
              </a:spcAft>
              <a:buClr>
                <a:srgbClr val="000000"/>
              </a:buClr>
            </a:pPr>
            <a:r>
              <a:rPr lang="en-GB" sz="1400" kern="0">
                <a:solidFill>
                  <a:srgbClr val="21333A"/>
                </a:solidFill>
                <a:latin typeface="Lato" panose="020F0502020204030203" pitchFamily="34" charset="0"/>
                <a:ea typeface="Lato" panose="020F0502020204030203" pitchFamily="34" charset="0"/>
                <a:cs typeface="Lato" panose="020F0502020204030203" pitchFamily="34" charset="0"/>
                <a:sym typeface="Arial"/>
              </a:rPr>
              <a:t>Creative Industries</a:t>
            </a:r>
          </a:p>
        </p:txBody>
      </p:sp>
      <p:sp>
        <p:nvSpPr>
          <p:cNvPr id="9" name="Rectangle 8">
            <a:extLst>
              <a:ext uri="{FF2B5EF4-FFF2-40B4-BE49-F238E27FC236}">
                <a16:creationId xmlns:a16="http://schemas.microsoft.com/office/drawing/2014/main" id="{D0DF5144-2464-4A0A-BA57-868FF4D72C01}"/>
              </a:ext>
            </a:extLst>
          </p:cNvPr>
          <p:cNvSpPr/>
          <p:nvPr/>
        </p:nvSpPr>
        <p:spPr>
          <a:xfrm>
            <a:off x="307025" y="1747885"/>
            <a:ext cx="4572000" cy="738664"/>
          </a:xfrm>
          <a:prstGeom prst="rect">
            <a:avLst/>
          </a:prstGeom>
        </p:spPr>
        <p:txBody>
          <a:bodyPr>
            <a:spAutoFit/>
          </a:bodyPr>
          <a:lstStyle/>
          <a:p>
            <a:pPr defTabSz="914378" eaLnBrk="1" fontAlgn="auto" hangingPunct="1">
              <a:spcBef>
                <a:spcPts val="0"/>
              </a:spcBef>
              <a:spcAft>
                <a:spcPts val="0"/>
              </a:spcAft>
              <a:buClr>
                <a:srgbClr val="000000"/>
              </a:buClr>
            </a:pPr>
            <a:r>
              <a:rPr lang="en-GB" sz="1400" kern="0">
                <a:solidFill>
                  <a:srgbClr val="21333A"/>
                </a:solidFill>
                <a:latin typeface="Lato" panose="020F0502020204030203" pitchFamily="34" charset="0"/>
                <a:ea typeface="Lato" panose="020F0502020204030203" pitchFamily="34" charset="0"/>
                <a:cs typeface="Lato" panose="020F0502020204030203" pitchFamily="34" charset="0"/>
                <a:sym typeface="Arial"/>
              </a:rPr>
              <a:t>Broadcast Media &amp; Film | Music &amp; Sound Production | Art &amp; Design | Computing | Performing Arts Studio Scotland (PASS)</a:t>
            </a:r>
          </a:p>
        </p:txBody>
      </p:sp>
      <p:sp>
        <p:nvSpPr>
          <p:cNvPr id="10" name="Rectangle 9">
            <a:extLst>
              <a:ext uri="{FF2B5EF4-FFF2-40B4-BE49-F238E27FC236}">
                <a16:creationId xmlns:a16="http://schemas.microsoft.com/office/drawing/2014/main" id="{2DA3922B-2F34-4614-8668-E06B3E97CF29}"/>
              </a:ext>
            </a:extLst>
          </p:cNvPr>
          <p:cNvSpPr/>
          <p:nvPr/>
        </p:nvSpPr>
        <p:spPr>
          <a:xfrm>
            <a:off x="23943" y="4749669"/>
            <a:ext cx="2635658" cy="307777"/>
          </a:xfrm>
          <a:prstGeom prst="rect">
            <a:avLst/>
          </a:prstGeom>
        </p:spPr>
        <p:txBody>
          <a:bodyPr wrap="square">
            <a:spAutoFit/>
          </a:bodyPr>
          <a:lstStyle/>
          <a:p>
            <a:pPr defTabSz="914378" eaLnBrk="1" fontAlgn="auto" hangingPunct="1">
              <a:spcBef>
                <a:spcPts val="0"/>
              </a:spcBef>
              <a:spcAft>
                <a:spcPts val="0"/>
              </a:spcAft>
              <a:buClr>
                <a:srgbClr val="000000"/>
              </a:buClr>
            </a:pPr>
            <a:r>
              <a:rPr lang="en-GB" sz="1400" kern="0">
                <a:solidFill>
                  <a:srgbClr val="21333A"/>
                </a:solidFill>
                <a:latin typeface="Lato" panose="020F0502020204030203" pitchFamily="34" charset="0"/>
                <a:ea typeface="Lato" panose="020F0502020204030203" pitchFamily="34" charset="0"/>
                <a:cs typeface="Lato" panose="020F0502020204030203" pitchFamily="34" charset="0"/>
                <a:sym typeface="Arial"/>
              </a:rPr>
              <a:t>Tourism Hospitality &amp; Business</a:t>
            </a:r>
          </a:p>
        </p:txBody>
      </p:sp>
      <p:sp>
        <p:nvSpPr>
          <p:cNvPr id="11" name="Rectangle 10">
            <a:extLst>
              <a:ext uri="{FF2B5EF4-FFF2-40B4-BE49-F238E27FC236}">
                <a16:creationId xmlns:a16="http://schemas.microsoft.com/office/drawing/2014/main" id="{138A1845-2725-49D3-9456-FBDF5984AA64}"/>
              </a:ext>
            </a:extLst>
          </p:cNvPr>
          <p:cNvSpPr/>
          <p:nvPr/>
        </p:nvSpPr>
        <p:spPr>
          <a:xfrm>
            <a:off x="307025" y="5009071"/>
            <a:ext cx="4848990" cy="523220"/>
          </a:xfrm>
          <a:prstGeom prst="rect">
            <a:avLst/>
          </a:prstGeom>
        </p:spPr>
        <p:txBody>
          <a:bodyPr wrap="square">
            <a:spAutoFit/>
          </a:bodyPr>
          <a:lstStyle/>
          <a:p>
            <a:pPr defTabSz="914378" eaLnBrk="1" fontAlgn="auto" hangingPunct="1">
              <a:spcBef>
                <a:spcPts val="0"/>
              </a:spcBef>
              <a:spcAft>
                <a:spcPts val="0"/>
              </a:spcAft>
              <a:buClr>
                <a:srgbClr val="000000"/>
              </a:buClr>
            </a:pPr>
            <a:r>
              <a:rPr lang="en-GB" sz="1400" kern="0">
                <a:solidFill>
                  <a:srgbClr val="21333A"/>
                </a:solidFill>
                <a:latin typeface="Lato" panose="020F0502020204030203" pitchFamily="34" charset="0"/>
                <a:ea typeface="Lato" panose="020F0502020204030203" pitchFamily="34" charset="0"/>
                <a:cs typeface="Lato" panose="020F0502020204030203" pitchFamily="34" charset="0"/>
                <a:sym typeface="Arial"/>
              </a:rPr>
              <a:t>Enterprise &amp; Commerce | Professional Cookery | Hospitality</a:t>
            </a:r>
          </a:p>
          <a:p>
            <a:pPr defTabSz="914378" eaLnBrk="1" fontAlgn="auto" hangingPunct="1">
              <a:spcBef>
                <a:spcPts val="0"/>
              </a:spcBef>
              <a:spcAft>
                <a:spcPts val="0"/>
              </a:spcAft>
              <a:buClr>
                <a:srgbClr val="000000"/>
              </a:buClr>
            </a:pPr>
            <a:r>
              <a:rPr lang="en-GB" sz="1400" kern="0">
                <a:solidFill>
                  <a:srgbClr val="21333A"/>
                </a:solidFill>
                <a:latin typeface="Lato" panose="020F0502020204030203" pitchFamily="34" charset="0"/>
                <a:ea typeface="Lato" panose="020F0502020204030203" pitchFamily="34" charset="0"/>
                <a:cs typeface="Lato" panose="020F0502020204030203" pitchFamily="34" charset="0"/>
                <a:sym typeface="Arial"/>
              </a:rPr>
              <a:t>Retail &amp; Events | ESOL | Tourism &amp; Modern Languages</a:t>
            </a:r>
          </a:p>
        </p:txBody>
      </p:sp>
      <p:pic>
        <p:nvPicPr>
          <p:cNvPr id="12" name="Picture 11">
            <a:extLst>
              <a:ext uri="{FF2B5EF4-FFF2-40B4-BE49-F238E27FC236}">
                <a16:creationId xmlns:a16="http://schemas.microsoft.com/office/drawing/2014/main" id="{348B715E-205E-4469-8589-482D93EC3BF7}"/>
              </a:ext>
            </a:extLst>
          </p:cNvPr>
          <p:cNvPicPr>
            <a:picLocks noChangeAspect="1"/>
          </p:cNvPicPr>
          <p:nvPr/>
        </p:nvPicPr>
        <p:blipFill>
          <a:blip r:embed="rId2"/>
          <a:stretch>
            <a:fillRect/>
          </a:stretch>
        </p:blipFill>
        <p:spPr>
          <a:xfrm>
            <a:off x="7142610" y="2974529"/>
            <a:ext cx="1596832" cy="1003354"/>
          </a:xfrm>
          <a:prstGeom prst="rect">
            <a:avLst/>
          </a:prstGeom>
        </p:spPr>
      </p:pic>
      <p:pic>
        <p:nvPicPr>
          <p:cNvPr id="13" name="Picture 12">
            <a:extLst>
              <a:ext uri="{FF2B5EF4-FFF2-40B4-BE49-F238E27FC236}">
                <a16:creationId xmlns:a16="http://schemas.microsoft.com/office/drawing/2014/main" id="{65CD8C93-3FDC-4FAD-947E-6CBD4592DC54}"/>
              </a:ext>
            </a:extLst>
          </p:cNvPr>
          <p:cNvPicPr>
            <a:picLocks noChangeAspect="1"/>
          </p:cNvPicPr>
          <p:nvPr/>
        </p:nvPicPr>
        <p:blipFill rotWithShape="1">
          <a:blip r:embed="rId3"/>
          <a:srcRect r="61807"/>
          <a:stretch/>
        </p:blipFill>
        <p:spPr>
          <a:xfrm>
            <a:off x="5709792" y="1805515"/>
            <a:ext cx="1327805" cy="2206621"/>
          </a:xfrm>
          <a:prstGeom prst="rect">
            <a:avLst/>
          </a:prstGeom>
        </p:spPr>
      </p:pic>
      <p:pic>
        <p:nvPicPr>
          <p:cNvPr id="14" name="Picture 13">
            <a:extLst>
              <a:ext uri="{FF2B5EF4-FFF2-40B4-BE49-F238E27FC236}">
                <a16:creationId xmlns:a16="http://schemas.microsoft.com/office/drawing/2014/main" id="{525B79E2-1B52-492E-A955-904C36D6A84F}"/>
              </a:ext>
            </a:extLst>
          </p:cNvPr>
          <p:cNvPicPr>
            <a:picLocks noChangeAspect="1"/>
          </p:cNvPicPr>
          <p:nvPr/>
        </p:nvPicPr>
        <p:blipFill rotWithShape="1">
          <a:blip r:embed="rId4"/>
          <a:srcRect l="27062" t="32999" r="53042" b="39832"/>
          <a:stretch/>
        </p:blipFill>
        <p:spPr>
          <a:xfrm>
            <a:off x="5709792" y="4090884"/>
            <a:ext cx="3029653" cy="1163554"/>
          </a:xfrm>
          <a:prstGeom prst="rect">
            <a:avLst/>
          </a:prstGeom>
        </p:spPr>
      </p:pic>
      <p:pic>
        <p:nvPicPr>
          <p:cNvPr id="15" name="Picture 14">
            <a:extLst>
              <a:ext uri="{FF2B5EF4-FFF2-40B4-BE49-F238E27FC236}">
                <a16:creationId xmlns:a16="http://schemas.microsoft.com/office/drawing/2014/main" id="{BA5C5398-5FE7-451A-9E80-29A926C0D4C2}"/>
              </a:ext>
            </a:extLst>
          </p:cNvPr>
          <p:cNvPicPr>
            <a:picLocks noChangeAspect="1"/>
          </p:cNvPicPr>
          <p:nvPr/>
        </p:nvPicPr>
        <p:blipFill rotWithShape="1">
          <a:blip r:embed="rId5"/>
          <a:srcRect l="8307" t="32999" r="83070" b="46140"/>
          <a:stretch/>
        </p:blipFill>
        <p:spPr>
          <a:xfrm>
            <a:off x="7142610" y="1809205"/>
            <a:ext cx="1596832" cy="1086575"/>
          </a:xfrm>
          <a:prstGeom prst="rect">
            <a:avLst/>
          </a:prstGeom>
        </p:spPr>
      </p:pic>
      <p:sp>
        <p:nvSpPr>
          <p:cNvPr id="16" name="Rectangle 15">
            <a:extLst>
              <a:ext uri="{FF2B5EF4-FFF2-40B4-BE49-F238E27FC236}">
                <a16:creationId xmlns:a16="http://schemas.microsoft.com/office/drawing/2014/main" id="{39E56785-72B6-41CA-B839-077FD1C19F55}"/>
              </a:ext>
            </a:extLst>
          </p:cNvPr>
          <p:cNvSpPr/>
          <p:nvPr/>
        </p:nvSpPr>
        <p:spPr>
          <a:xfrm>
            <a:off x="5553637" y="1747888"/>
            <a:ext cx="3388659" cy="3627577"/>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eaLnBrk="1" fontAlgn="auto" hangingPunct="1">
              <a:spcBef>
                <a:spcPts val="0"/>
              </a:spcBef>
              <a:spcAft>
                <a:spcPts val="0"/>
              </a:spcAft>
              <a:buClr>
                <a:srgbClr val="000000"/>
              </a:buClr>
            </a:pPr>
            <a:endParaRPr lang="en-GB" sz="1400" kern="0">
              <a:solidFill>
                <a:srgbClr val="FFFFFF"/>
              </a:solidFill>
              <a:latin typeface="Arial"/>
              <a:sym typeface="Arial"/>
            </a:endParaRPr>
          </a:p>
        </p:txBody>
      </p:sp>
      <p:pic>
        <p:nvPicPr>
          <p:cNvPr id="17" name="Picture 16">
            <a:extLst>
              <a:ext uri="{FF2B5EF4-FFF2-40B4-BE49-F238E27FC236}">
                <a16:creationId xmlns:a16="http://schemas.microsoft.com/office/drawing/2014/main" id="{4DD51C8D-3436-45E8-8450-9FDE011978E4}"/>
              </a:ext>
            </a:extLst>
          </p:cNvPr>
          <p:cNvPicPr>
            <a:picLocks noChangeAspect="1"/>
          </p:cNvPicPr>
          <p:nvPr/>
        </p:nvPicPr>
        <p:blipFill rotWithShape="1">
          <a:blip r:embed="rId6">
            <a:extLst>
              <a:ext uri="{28A0092B-C50C-407E-A947-70E740481C1C}">
                <a14:useLocalDpi xmlns:a14="http://schemas.microsoft.com/office/drawing/2010/main" val="0"/>
              </a:ext>
            </a:extLst>
          </a:blip>
          <a:srcRect t="11812" b="12304"/>
          <a:stretch/>
        </p:blipFill>
        <p:spPr>
          <a:xfrm>
            <a:off x="5077951" y="2125762"/>
            <a:ext cx="1959644" cy="1115943"/>
          </a:xfrm>
          <a:prstGeom prst="rect">
            <a:avLst/>
          </a:prstGeom>
        </p:spPr>
      </p:pic>
      <p:pic>
        <p:nvPicPr>
          <p:cNvPr id="18" name="Picture 17">
            <a:extLst>
              <a:ext uri="{FF2B5EF4-FFF2-40B4-BE49-F238E27FC236}">
                <a16:creationId xmlns:a16="http://schemas.microsoft.com/office/drawing/2014/main" id="{69AFED35-B527-49D4-BCE3-263528349E04}"/>
              </a:ext>
            </a:extLst>
          </p:cNvPr>
          <p:cNvPicPr>
            <a:picLocks noChangeAspect="1"/>
          </p:cNvPicPr>
          <p:nvPr/>
        </p:nvPicPr>
        <p:blipFill rotWithShape="1">
          <a:blip r:embed="rId7"/>
          <a:srcRect l="4988" t="2424" r="1202" b="5091"/>
          <a:stretch/>
        </p:blipFill>
        <p:spPr>
          <a:xfrm>
            <a:off x="7174614" y="2194864"/>
            <a:ext cx="1820553" cy="1260363"/>
          </a:xfrm>
          <a:prstGeom prst="rect">
            <a:avLst/>
          </a:prstGeom>
        </p:spPr>
      </p:pic>
      <p:pic>
        <p:nvPicPr>
          <p:cNvPr id="19" name="Picture 18">
            <a:extLst>
              <a:ext uri="{FF2B5EF4-FFF2-40B4-BE49-F238E27FC236}">
                <a16:creationId xmlns:a16="http://schemas.microsoft.com/office/drawing/2014/main" id="{730581B6-B2DD-4E6D-ABC4-6BF3B9F648AE}"/>
              </a:ext>
            </a:extLst>
          </p:cNvPr>
          <p:cNvPicPr>
            <a:picLocks noChangeAspect="1"/>
          </p:cNvPicPr>
          <p:nvPr/>
        </p:nvPicPr>
        <p:blipFill>
          <a:blip r:embed="rId8"/>
          <a:stretch>
            <a:fillRect/>
          </a:stretch>
        </p:blipFill>
        <p:spPr>
          <a:xfrm>
            <a:off x="7115432" y="3568226"/>
            <a:ext cx="1879373" cy="1070232"/>
          </a:xfrm>
          <a:prstGeom prst="rect">
            <a:avLst/>
          </a:prstGeom>
        </p:spPr>
      </p:pic>
      <p:pic>
        <p:nvPicPr>
          <p:cNvPr id="20" name="Picture 19">
            <a:extLst>
              <a:ext uri="{FF2B5EF4-FFF2-40B4-BE49-F238E27FC236}">
                <a16:creationId xmlns:a16="http://schemas.microsoft.com/office/drawing/2014/main" id="{6CA09EA6-DEF6-429A-95C1-7035C65097CF}"/>
              </a:ext>
            </a:extLst>
          </p:cNvPr>
          <p:cNvPicPr>
            <a:picLocks noChangeAspect="1"/>
          </p:cNvPicPr>
          <p:nvPr/>
        </p:nvPicPr>
        <p:blipFill rotWithShape="1">
          <a:blip r:embed="rId9"/>
          <a:srcRect l="5049"/>
          <a:stretch/>
        </p:blipFill>
        <p:spPr>
          <a:xfrm>
            <a:off x="4984041" y="3362729"/>
            <a:ext cx="2058706" cy="1298813"/>
          </a:xfrm>
          <a:prstGeom prst="rect">
            <a:avLst/>
          </a:prstGeom>
        </p:spPr>
      </p:pic>
      <p:sp>
        <p:nvSpPr>
          <p:cNvPr id="21" name="Rectangle 20">
            <a:extLst>
              <a:ext uri="{FF2B5EF4-FFF2-40B4-BE49-F238E27FC236}">
                <a16:creationId xmlns:a16="http://schemas.microsoft.com/office/drawing/2014/main" id="{7FD772D6-47D9-4D13-A0C5-9A32B1ACD416}"/>
              </a:ext>
            </a:extLst>
          </p:cNvPr>
          <p:cNvSpPr/>
          <p:nvPr/>
        </p:nvSpPr>
        <p:spPr>
          <a:xfrm>
            <a:off x="4879028" y="1959912"/>
            <a:ext cx="4241033" cy="2789757"/>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eaLnBrk="1" fontAlgn="auto" hangingPunct="1">
              <a:spcBef>
                <a:spcPts val="0"/>
              </a:spcBef>
              <a:spcAft>
                <a:spcPts val="0"/>
              </a:spcAft>
              <a:buClr>
                <a:srgbClr val="000000"/>
              </a:buClr>
            </a:pPr>
            <a:endParaRPr lang="en-GB" sz="1400" kern="0">
              <a:solidFill>
                <a:srgbClr val="FFFFFF"/>
              </a:solidFill>
              <a:latin typeface="Arial"/>
              <a:sym typeface="Arial"/>
            </a:endParaRPr>
          </a:p>
        </p:txBody>
      </p:sp>
      <p:pic>
        <p:nvPicPr>
          <p:cNvPr id="22" name="Picture 21">
            <a:extLst>
              <a:ext uri="{FF2B5EF4-FFF2-40B4-BE49-F238E27FC236}">
                <a16:creationId xmlns:a16="http://schemas.microsoft.com/office/drawing/2014/main" id="{8C890F29-83E9-439F-A4BD-B537D165D6FC}"/>
              </a:ext>
            </a:extLst>
          </p:cNvPr>
          <p:cNvPicPr>
            <a:picLocks noChangeAspect="1"/>
          </p:cNvPicPr>
          <p:nvPr/>
        </p:nvPicPr>
        <p:blipFill rotWithShape="1">
          <a:blip r:embed="rId10"/>
          <a:srcRect t="8544"/>
          <a:stretch/>
        </p:blipFill>
        <p:spPr>
          <a:xfrm>
            <a:off x="4987087" y="2091199"/>
            <a:ext cx="2139525" cy="1400475"/>
          </a:xfrm>
          <a:prstGeom prst="rect">
            <a:avLst/>
          </a:prstGeom>
        </p:spPr>
      </p:pic>
      <p:pic>
        <p:nvPicPr>
          <p:cNvPr id="23" name="Picture 22">
            <a:extLst>
              <a:ext uri="{FF2B5EF4-FFF2-40B4-BE49-F238E27FC236}">
                <a16:creationId xmlns:a16="http://schemas.microsoft.com/office/drawing/2014/main" id="{346A1590-3FFA-4B30-817B-C2D75B77F1DE}"/>
              </a:ext>
            </a:extLst>
          </p:cNvPr>
          <p:cNvPicPr>
            <a:picLocks noChangeAspect="1"/>
          </p:cNvPicPr>
          <p:nvPr/>
        </p:nvPicPr>
        <p:blipFill rotWithShape="1">
          <a:blip r:embed="rId11"/>
          <a:srcRect l="2603" t="37471" r="76491" b="16511"/>
          <a:stretch/>
        </p:blipFill>
        <p:spPr>
          <a:xfrm>
            <a:off x="7230118" y="2112180"/>
            <a:ext cx="1663259" cy="1029698"/>
          </a:xfrm>
          <a:prstGeom prst="rect">
            <a:avLst/>
          </a:prstGeom>
        </p:spPr>
      </p:pic>
      <p:pic>
        <p:nvPicPr>
          <p:cNvPr id="24" name="Picture 23">
            <a:extLst>
              <a:ext uri="{FF2B5EF4-FFF2-40B4-BE49-F238E27FC236}">
                <a16:creationId xmlns:a16="http://schemas.microsoft.com/office/drawing/2014/main" id="{285D5729-BDDB-4DA0-82BD-BCD31C45378A}"/>
              </a:ext>
            </a:extLst>
          </p:cNvPr>
          <p:cNvPicPr>
            <a:picLocks noChangeAspect="1"/>
          </p:cNvPicPr>
          <p:nvPr/>
        </p:nvPicPr>
        <p:blipFill rotWithShape="1">
          <a:blip r:embed="rId12"/>
          <a:srcRect l="26052" t="27661" r="59211" b="50000"/>
          <a:stretch/>
        </p:blipFill>
        <p:spPr>
          <a:xfrm>
            <a:off x="4962285" y="3576861"/>
            <a:ext cx="2196299" cy="936370"/>
          </a:xfrm>
          <a:prstGeom prst="rect">
            <a:avLst/>
          </a:prstGeom>
        </p:spPr>
      </p:pic>
      <p:pic>
        <p:nvPicPr>
          <p:cNvPr id="25" name="Picture 24">
            <a:extLst>
              <a:ext uri="{FF2B5EF4-FFF2-40B4-BE49-F238E27FC236}">
                <a16:creationId xmlns:a16="http://schemas.microsoft.com/office/drawing/2014/main" id="{FEC08FB7-26AF-4062-A64F-B5A072D28CC1}"/>
              </a:ext>
            </a:extLst>
          </p:cNvPr>
          <p:cNvPicPr>
            <a:picLocks noChangeAspect="1"/>
          </p:cNvPicPr>
          <p:nvPr/>
        </p:nvPicPr>
        <p:blipFill rotWithShape="1">
          <a:blip r:embed="rId13"/>
          <a:srcRect l="5808" t="34212" r="80223" b="24821"/>
          <a:stretch/>
        </p:blipFill>
        <p:spPr>
          <a:xfrm>
            <a:off x="7260138" y="3224562"/>
            <a:ext cx="1633236" cy="1347021"/>
          </a:xfrm>
          <a:prstGeom prst="rect">
            <a:avLst/>
          </a:prstGeom>
        </p:spPr>
      </p:pic>
      <p:sp>
        <p:nvSpPr>
          <p:cNvPr id="26" name="Rectangle 25">
            <a:extLst>
              <a:ext uri="{FF2B5EF4-FFF2-40B4-BE49-F238E27FC236}">
                <a16:creationId xmlns:a16="http://schemas.microsoft.com/office/drawing/2014/main" id="{8802B4B2-8AF8-4AAD-AF4E-60041CC47DC5}"/>
              </a:ext>
            </a:extLst>
          </p:cNvPr>
          <p:cNvSpPr/>
          <p:nvPr/>
        </p:nvSpPr>
        <p:spPr>
          <a:xfrm>
            <a:off x="4879027" y="1959909"/>
            <a:ext cx="4164141" cy="2928138"/>
          </a:xfrm>
          <a:prstGeom prst="rect">
            <a:avLst/>
          </a:prstGeom>
          <a:solidFill>
            <a:srgbClr val="F2F2F2"/>
          </a:solidFill>
          <a:ln>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eaLnBrk="1" fontAlgn="auto" hangingPunct="1">
              <a:spcBef>
                <a:spcPts val="0"/>
              </a:spcBef>
              <a:spcAft>
                <a:spcPts val="0"/>
              </a:spcAft>
              <a:buClr>
                <a:srgbClr val="000000"/>
              </a:buClr>
            </a:pPr>
            <a:endParaRPr lang="en-GB" sz="1400" kern="0">
              <a:solidFill>
                <a:srgbClr val="FFFFFF"/>
              </a:solidFill>
              <a:latin typeface="Arial"/>
              <a:sym typeface="Arial"/>
            </a:endParaRPr>
          </a:p>
        </p:txBody>
      </p:sp>
      <p:pic>
        <p:nvPicPr>
          <p:cNvPr id="27" name="Picture 26">
            <a:extLst>
              <a:ext uri="{FF2B5EF4-FFF2-40B4-BE49-F238E27FC236}">
                <a16:creationId xmlns:a16="http://schemas.microsoft.com/office/drawing/2014/main" id="{83EFC64B-8C2D-404A-A5BC-B106434D70E6}"/>
              </a:ext>
            </a:extLst>
          </p:cNvPr>
          <p:cNvPicPr>
            <a:picLocks noChangeAspect="1"/>
          </p:cNvPicPr>
          <p:nvPr/>
        </p:nvPicPr>
        <p:blipFill>
          <a:blip r:embed="rId14"/>
          <a:stretch>
            <a:fillRect/>
          </a:stretch>
        </p:blipFill>
        <p:spPr>
          <a:xfrm>
            <a:off x="5522817" y="1889404"/>
            <a:ext cx="2064779" cy="1384242"/>
          </a:xfrm>
          <a:prstGeom prst="rect">
            <a:avLst/>
          </a:prstGeom>
        </p:spPr>
      </p:pic>
      <p:pic>
        <p:nvPicPr>
          <p:cNvPr id="28" name="Picture 27">
            <a:extLst>
              <a:ext uri="{FF2B5EF4-FFF2-40B4-BE49-F238E27FC236}">
                <a16:creationId xmlns:a16="http://schemas.microsoft.com/office/drawing/2014/main" id="{2EE5FF89-48E2-4477-A240-8EBD9052F76A}"/>
              </a:ext>
            </a:extLst>
          </p:cNvPr>
          <p:cNvPicPr>
            <a:picLocks noChangeAspect="1"/>
          </p:cNvPicPr>
          <p:nvPr/>
        </p:nvPicPr>
        <p:blipFill>
          <a:blip r:embed="rId15"/>
          <a:stretch>
            <a:fillRect/>
          </a:stretch>
        </p:blipFill>
        <p:spPr>
          <a:xfrm>
            <a:off x="7667337" y="2039215"/>
            <a:ext cx="1219233" cy="1260363"/>
          </a:xfrm>
          <a:prstGeom prst="rect">
            <a:avLst/>
          </a:prstGeom>
        </p:spPr>
      </p:pic>
      <p:pic>
        <p:nvPicPr>
          <p:cNvPr id="29" name="Picture 28">
            <a:extLst>
              <a:ext uri="{FF2B5EF4-FFF2-40B4-BE49-F238E27FC236}">
                <a16:creationId xmlns:a16="http://schemas.microsoft.com/office/drawing/2014/main" id="{FC102A04-B268-4367-ABD5-D3A8F16BCC8C}"/>
              </a:ext>
            </a:extLst>
          </p:cNvPr>
          <p:cNvPicPr>
            <a:picLocks noChangeAspect="1"/>
          </p:cNvPicPr>
          <p:nvPr/>
        </p:nvPicPr>
        <p:blipFill rotWithShape="1">
          <a:blip r:embed="rId16"/>
          <a:srcRect l="2180" t="30156" r="90068" b="52447"/>
          <a:stretch/>
        </p:blipFill>
        <p:spPr>
          <a:xfrm>
            <a:off x="4951710" y="3420235"/>
            <a:ext cx="2055957" cy="1297737"/>
          </a:xfrm>
          <a:prstGeom prst="rect">
            <a:avLst/>
          </a:prstGeom>
        </p:spPr>
      </p:pic>
      <p:pic>
        <p:nvPicPr>
          <p:cNvPr id="31" name="Picture 30">
            <a:extLst>
              <a:ext uri="{FF2B5EF4-FFF2-40B4-BE49-F238E27FC236}">
                <a16:creationId xmlns:a16="http://schemas.microsoft.com/office/drawing/2014/main" id="{B254043F-DBD1-4660-ABEE-C1B8EEB0045A}"/>
              </a:ext>
            </a:extLst>
          </p:cNvPr>
          <p:cNvPicPr>
            <a:picLocks noChangeAspect="1"/>
          </p:cNvPicPr>
          <p:nvPr/>
        </p:nvPicPr>
        <p:blipFill rotWithShape="1">
          <a:blip r:embed="rId17"/>
          <a:srcRect l="1915" t="26955" r="76930" b="10762"/>
          <a:stretch/>
        </p:blipFill>
        <p:spPr>
          <a:xfrm>
            <a:off x="7132020" y="3372497"/>
            <a:ext cx="1746736" cy="1446293"/>
          </a:xfrm>
          <a:prstGeom prst="rect">
            <a:avLst/>
          </a:prstGeom>
        </p:spPr>
      </p:pic>
    </p:spTree>
    <p:extLst>
      <p:ext uri="{BB962C8B-B14F-4D97-AF65-F5344CB8AC3E}">
        <p14:creationId xmlns:p14="http://schemas.microsoft.com/office/powerpoint/2010/main" val="378676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0" grpId="0"/>
      <p:bldP spid="11" grpId="0"/>
      <p:bldP spid="16" grpId="0" animBg="1"/>
      <p:bldP spid="21" grpId="0" animBg="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DB6E73-BBE6-44F8-8FBF-0754DFDE441A}"/>
              </a:ext>
            </a:extLst>
          </p:cNvPr>
          <p:cNvSpPr>
            <a:spLocks noGrp="1"/>
          </p:cNvSpPr>
          <p:nvPr>
            <p:ph type="body" sz="quarter" idx="11"/>
          </p:nvPr>
        </p:nvSpPr>
        <p:spPr>
          <a:xfrm>
            <a:off x="0" y="2766496"/>
            <a:ext cx="8520600" cy="3872425"/>
          </a:xfrm>
        </p:spPr>
        <p:txBody>
          <a:bodyPr/>
          <a:lstStyle/>
          <a:p>
            <a:pPr>
              <a:buClr>
                <a:srgbClr val="A6C953"/>
              </a:buClr>
            </a:pPr>
            <a:r>
              <a:rPr lang="en-GB" altLang="en-US" sz="2000">
                <a:solidFill>
                  <a:srgbClr val="21333A"/>
                </a:solidFill>
                <a:latin typeface="Lato" panose="020F0502020204030203" pitchFamily="34" charset="0"/>
                <a:ea typeface="Lato" panose="020F0502020204030203" pitchFamily="34" charset="0"/>
                <a:cs typeface="Lato" panose="020F0502020204030203" pitchFamily="34" charset="0"/>
              </a:rPr>
              <a:t>Formal agreement  between College &amp; University</a:t>
            </a:r>
          </a:p>
          <a:p>
            <a:pPr>
              <a:buClr>
                <a:srgbClr val="A6C953"/>
              </a:buClr>
            </a:pPr>
            <a:r>
              <a:rPr lang="en-GB" altLang="en-US" sz="2000">
                <a:solidFill>
                  <a:srgbClr val="21333A"/>
                </a:solidFill>
                <a:latin typeface="Lato" panose="020F0502020204030203" pitchFamily="34" charset="0"/>
                <a:ea typeface="Lato" panose="020F0502020204030203" pitchFamily="34" charset="0"/>
                <a:cs typeface="Lato" panose="020F0502020204030203" pitchFamily="34" charset="0"/>
              </a:rPr>
              <a:t>Students dual  enrolled at both institutions </a:t>
            </a:r>
          </a:p>
          <a:p>
            <a:pPr>
              <a:buClr>
                <a:srgbClr val="A6C953"/>
              </a:buClr>
            </a:pPr>
            <a:r>
              <a:rPr lang="en-GB" altLang="en-US" sz="2000">
                <a:solidFill>
                  <a:srgbClr val="21333A"/>
                </a:solidFill>
                <a:latin typeface="Lato" panose="020F0502020204030203" pitchFamily="34" charset="0"/>
                <a:ea typeface="Lato" panose="020F0502020204030203" pitchFamily="34" charset="0"/>
                <a:cs typeface="Lato" panose="020F0502020204030203" pitchFamily="34" charset="0"/>
              </a:rPr>
              <a:t>Complete HNC (year 1 at College)</a:t>
            </a:r>
          </a:p>
          <a:p>
            <a:pPr>
              <a:buClr>
                <a:srgbClr val="A6C953"/>
              </a:buClr>
            </a:pPr>
            <a:r>
              <a:rPr lang="en-GB" altLang="en-US" sz="2000">
                <a:solidFill>
                  <a:srgbClr val="21333A"/>
                </a:solidFill>
                <a:latin typeface="Lato" panose="020F0502020204030203" pitchFamily="34" charset="0"/>
                <a:ea typeface="Lato" panose="020F0502020204030203" pitchFamily="34" charset="0"/>
                <a:cs typeface="Lato" panose="020F0502020204030203" pitchFamily="34" charset="0"/>
              </a:rPr>
              <a:t>Complete HND (year 2 at College)</a:t>
            </a:r>
          </a:p>
          <a:p>
            <a:pPr>
              <a:buClr>
                <a:srgbClr val="A6C953"/>
              </a:buClr>
            </a:pPr>
            <a:r>
              <a:rPr lang="en-GB" altLang="en-US" sz="2000">
                <a:solidFill>
                  <a:srgbClr val="21333A"/>
                </a:solidFill>
                <a:latin typeface="Lato" panose="020F0502020204030203" pitchFamily="34" charset="0"/>
                <a:ea typeface="Lato" panose="020F0502020204030203" pitchFamily="34" charset="0"/>
                <a:cs typeface="Lato" panose="020F0502020204030203" pitchFamily="34" charset="0"/>
              </a:rPr>
              <a:t> </a:t>
            </a:r>
          </a:p>
          <a:p>
            <a:pPr>
              <a:buClr>
                <a:srgbClr val="A6C953"/>
              </a:buClr>
            </a:pPr>
            <a:r>
              <a:rPr lang="en-US" altLang="en-US" sz="2000" b="1">
                <a:solidFill>
                  <a:srgbClr val="21333A"/>
                </a:solidFill>
                <a:latin typeface="Lato" panose="020F0502020204030203" pitchFamily="34" charset="0"/>
                <a:ea typeface="Lato" panose="020F0502020204030203" pitchFamily="34" charset="0"/>
                <a:cs typeface="Lato" panose="020F0502020204030203" pitchFamily="34" charset="0"/>
              </a:rPr>
              <a:t>Guaranteed University Progression to year 3 of degree course</a:t>
            </a:r>
          </a:p>
          <a:p>
            <a:endParaRPr lang="en-GB">
              <a:solidFill>
                <a:srgbClr val="21333A"/>
              </a:solidFill>
            </a:endParaRPr>
          </a:p>
        </p:txBody>
      </p:sp>
      <p:sp>
        <p:nvSpPr>
          <p:cNvPr id="3" name="Title 2">
            <a:extLst>
              <a:ext uri="{FF2B5EF4-FFF2-40B4-BE49-F238E27FC236}">
                <a16:creationId xmlns:a16="http://schemas.microsoft.com/office/drawing/2014/main" id="{B03FABBC-79C8-49DE-B625-E5A92085E86C}"/>
              </a:ext>
            </a:extLst>
          </p:cNvPr>
          <p:cNvSpPr>
            <a:spLocks noGrp="1"/>
          </p:cNvSpPr>
          <p:nvPr>
            <p:ph type="title"/>
          </p:nvPr>
        </p:nvSpPr>
        <p:spPr>
          <a:xfrm>
            <a:off x="83103" y="1006432"/>
            <a:ext cx="3068809" cy="1430239"/>
          </a:xfrm>
        </p:spPr>
        <p:txBody>
          <a:bodyPr/>
          <a:lstStyle/>
          <a:p>
            <a:r>
              <a:rPr lang="en-GB">
                <a:solidFill>
                  <a:srgbClr val="21333A"/>
                </a:solidFill>
                <a:latin typeface="Lato" panose="020F0502020204030203" pitchFamily="34" charset="0"/>
                <a:ea typeface="Lato" panose="020F0502020204030203" pitchFamily="34" charset="0"/>
                <a:cs typeface="Lato" panose="020F0502020204030203" pitchFamily="34" charset="0"/>
              </a:rPr>
              <a:t>Associate Student Degrees</a:t>
            </a:r>
          </a:p>
        </p:txBody>
      </p:sp>
      <p:pic>
        <p:nvPicPr>
          <p:cNvPr id="4" name="Picture 3">
            <a:extLst>
              <a:ext uri="{FF2B5EF4-FFF2-40B4-BE49-F238E27FC236}">
                <a16:creationId xmlns:a16="http://schemas.microsoft.com/office/drawing/2014/main" id="{2FB810A1-586B-42F5-BEFD-F4E85484845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89" b="89744" l="1688" r="97468">
                        <a14:foregroundMark x1="34810" y1="7977" x2="55696" y2="3419"/>
                        <a14:foregroundMark x1="55696" y1="3419" x2="64346" y2="11966"/>
                        <a14:foregroundMark x1="64346" y1="11966" x2="62025" y2="26781"/>
                        <a14:foregroundMark x1="62025" y1="26781" x2="56751" y2="39316"/>
                        <a14:foregroundMark x1="56751" y1="39316" x2="45148" y2="36752"/>
                        <a14:foregroundMark x1="45148" y1="36752" x2="34599" y2="11396"/>
                        <a14:foregroundMark x1="34599" y1="11396" x2="45781" y2="9402"/>
                        <a14:foregroundMark x1="45781" y1="9402" x2="53376" y2="9687"/>
                        <a14:foregroundMark x1="54852" y1="28490" x2="58861" y2="23077"/>
                        <a14:foregroundMark x1="51055" y1="29060" x2="53165" y2="27920"/>
                        <a14:foregroundMark x1="35021" y1="5698" x2="46835" y2="5698"/>
                        <a14:foregroundMark x1="46835" y1="5698" x2="57595" y2="3989"/>
                        <a14:foregroundMark x1="57595" y1="3989" x2="64979" y2="14245"/>
                        <a14:foregroundMark x1="8650" y1="64387" x2="8650" y2="64387"/>
                        <a14:foregroundMark x1="10970" y1="66097" x2="10970" y2="66097"/>
                        <a14:foregroundMark x1="1688" y1="67806" x2="1688" y2="67806"/>
                        <a14:foregroundMark x1="18776" y1="64957" x2="18776" y2="64957"/>
                        <a14:foregroundMark x1="26371" y1="64672" x2="26371" y2="64672"/>
                        <a14:foregroundMark x1="33966" y1="63818" x2="33966" y2="63818"/>
                        <a14:foregroundMark x1="45570" y1="60684" x2="45570" y2="60684"/>
                        <a14:foregroundMark x1="61603" y1="63533" x2="61603" y2="63533"/>
                        <a14:foregroundMark x1="64557" y1="62678" x2="64557" y2="62678"/>
                        <a14:foregroundMark x1="81857" y1="62678" x2="81857" y2="62678"/>
                        <a14:foregroundMark x1="86076" y1="62678" x2="86076" y2="62678"/>
                        <a14:foregroundMark x1="92405" y1="62678" x2="92405" y2="62678"/>
                        <a14:foregroundMark x1="97468" y1="62963" x2="97468" y2="62963"/>
                        <a14:foregroundMark x1="46835" y1="28490" x2="46624" y2="21083"/>
                        <a14:foregroundMark x1="27426" y1="78348" x2="27426" y2="78348"/>
                        <a14:foregroundMark x1="30169" y1="81197" x2="30169" y2="81197"/>
                        <a14:foregroundMark x1="37764" y1="80912" x2="37764" y2="80912"/>
                        <a14:foregroundMark x1="38397" y1="75214" x2="38397" y2="75214"/>
                        <a14:foregroundMark x1="42616" y1="84330" x2="42616" y2="84330"/>
                        <a14:foregroundMark x1="51266" y1="82906" x2="51266" y2="82906"/>
                        <a14:foregroundMark x1="56540" y1="80912" x2="56540" y2="80912"/>
                        <a14:foregroundMark x1="63080" y1="82336" x2="63080" y2="82336"/>
                        <a14:foregroundMark x1="67300" y1="82051" x2="67300" y2="82051"/>
                        <a14:foregroundMark x1="68143" y1="75783" x2="68143" y2="75783"/>
                        <a14:foregroundMark x1="71308" y1="80342" x2="71308" y2="80342"/>
                        <a14:foregroundMark x1="75738" y1="80912" x2="75738" y2="80912"/>
                        <a14:backgroundMark x1="22152" y1="63533" x2="22152" y2="63533"/>
                        <a14:backgroundMark x1="29325" y1="64103" x2="29325" y2="64103"/>
                        <a14:backgroundMark x1="49789" y1="80912" x2="49789" y2="80912"/>
                        <a14:backgroundMark x1="59494" y1="67806" x2="59494" y2="67806"/>
                        <a14:backgroundMark x1="80802" y1="66952" x2="80802" y2="66952"/>
                        <a14:backgroundMark x1="91983" y1="64103" x2="91983" y2="64103"/>
                        <a14:backgroundMark x1="99156" y1="64387" x2="99156" y2="64387"/>
                        <a14:backgroundMark x1="92194" y1="62963" x2="92194" y2="62963"/>
                      </a14:backgroundRemoval>
                    </a14:imgEffect>
                  </a14:imgLayer>
                </a14:imgProps>
              </a:ext>
            </a:extLst>
          </a:blip>
          <a:stretch>
            <a:fillRect/>
          </a:stretch>
        </p:blipFill>
        <p:spPr>
          <a:xfrm>
            <a:off x="2112819" y="1030919"/>
            <a:ext cx="1440872" cy="1066975"/>
          </a:xfrm>
          <a:prstGeom prst="rect">
            <a:avLst/>
          </a:prstGeom>
        </p:spPr>
      </p:pic>
      <p:pic>
        <p:nvPicPr>
          <p:cNvPr id="5" name="Picture 4">
            <a:extLst>
              <a:ext uri="{FF2B5EF4-FFF2-40B4-BE49-F238E27FC236}">
                <a16:creationId xmlns:a16="http://schemas.microsoft.com/office/drawing/2014/main" id="{3E049751-F15B-4652-B19F-D4E1FD250CA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5616" y1="52069" x2="25616" y2="52069"/>
                        <a14:foregroundMark x1="30000" y1="55862" x2="30000" y2="55862"/>
                        <a14:foregroundMark x1="31233" y1="54828" x2="31233" y2="54828"/>
                        <a14:foregroundMark x1="30822" y1="52414" x2="30822" y2="52414"/>
                        <a14:foregroundMark x1="33425" y1="54828" x2="33425" y2="54828"/>
                        <a14:foregroundMark x1="36986" y1="55172" x2="36986" y2="55172"/>
                        <a14:foregroundMark x1="40000" y1="56207" x2="40000" y2="56207"/>
                        <a14:foregroundMark x1="44247" y1="55517" x2="44247" y2="55517"/>
                        <a14:foregroundMark x1="48356" y1="55517" x2="48356" y2="55517"/>
                        <a14:foregroundMark x1="49452" y1="54828" x2="49452" y2="54828"/>
                        <a14:foregroundMark x1="56027" y1="55172" x2="56027" y2="55172"/>
                        <a14:foregroundMark x1="61507" y1="61379" x2="61507" y2="61379"/>
                        <a14:foregroundMark x1="62740" y1="56552" x2="62740" y2="56552"/>
                        <a14:foregroundMark x1="66575" y1="54483" x2="66575" y2="54483"/>
                        <a14:foregroundMark x1="66712" y1="51379" x2="66712" y2="51379"/>
                        <a14:foregroundMark x1="70411" y1="57931" x2="70411" y2="57931"/>
                        <a14:foregroundMark x1="71781" y1="57586" x2="71781" y2="57586"/>
                        <a14:foregroundMark x1="71233" y1="75172" x2="71233" y2="75172"/>
                        <a14:foregroundMark x1="68767" y1="71379" x2="68767" y2="71379"/>
                        <a14:foregroundMark x1="72877" y1="72414" x2="72877" y2="72414"/>
                        <a14:foregroundMark x1="66164" y1="74138" x2="66164" y2="74138"/>
                        <a14:foregroundMark x1="63151" y1="74483" x2="63151" y2="74483"/>
                        <a14:foregroundMark x1="61370" y1="72069" x2="61370" y2="72069"/>
                        <a14:foregroundMark x1="55890" y1="73103" x2="55890" y2="73103"/>
                        <a14:foregroundMark x1="54384" y1="72414" x2="54384" y2="72414"/>
                        <a14:foregroundMark x1="50685" y1="73793" x2="50685" y2="73793"/>
                        <a14:foregroundMark x1="49452" y1="73103" x2="49452" y2="73103"/>
                        <a14:foregroundMark x1="45753" y1="73448" x2="45753" y2="73448"/>
                      </a14:backgroundRemoval>
                    </a14:imgEffect>
                  </a14:imgLayer>
                </a14:imgProps>
              </a:ext>
            </a:extLst>
          </a:blip>
          <a:stretch>
            <a:fillRect/>
          </a:stretch>
        </p:blipFill>
        <p:spPr>
          <a:xfrm>
            <a:off x="3015693" y="1030917"/>
            <a:ext cx="3112614" cy="1236518"/>
          </a:xfrm>
          <a:prstGeom prst="rect">
            <a:avLst/>
          </a:prstGeom>
        </p:spPr>
      </p:pic>
      <p:pic>
        <p:nvPicPr>
          <p:cNvPr id="6" name="Picture 5">
            <a:extLst>
              <a:ext uri="{FF2B5EF4-FFF2-40B4-BE49-F238E27FC236}">
                <a16:creationId xmlns:a16="http://schemas.microsoft.com/office/drawing/2014/main" id="{52747BC0-00F1-4F2D-96A1-F06800E0706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13333" y1="34533" x2="13333" y2="34533"/>
                        <a14:foregroundMark x1="30667" y1="38000" x2="30667" y2="38000"/>
                        <a14:foregroundMark x1="46667" y1="37467" x2="46667" y2="37467"/>
                        <a14:foregroundMark x1="62667" y1="37333" x2="62667" y2="37333"/>
                        <a14:foregroundMark x1="84267" y1="36800" x2="84267" y2="36800"/>
                        <a14:foregroundMark x1="84667" y1="50400" x2="84667" y2="50400"/>
                        <a14:foregroundMark x1="68933" y1="52000" x2="68933" y2="52000"/>
                        <a14:foregroundMark x1="59467" y1="52267" x2="59467" y2="52267"/>
                        <a14:foregroundMark x1="50933" y1="47733" x2="50933" y2="47733"/>
                        <a14:foregroundMark x1="35067" y1="66133" x2="35067" y2="66133"/>
                        <a14:foregroundMark x1="38267" y1="65333" x2="38267" y2="65333"/>
                        <a14:foregroundMark x1="43067" y1="67067" x2="43067" y2="67067"/>
                        <a14:foregroundMark x1="48533" y1="66800" x2="48533" y2="66800"/>
                        <a14:foregroundMark x1="52667" y1="66533" x2="52667" y2="66533"/>
                        <a14:foregroundMark x1="60133" y1="67200" x2="60133" y2="67200"/>
                        <a14:foregroundMark x1="65733" y1="67600" x2="65733" y2="67600"/>
                        <a14:foregroundMark x1="70933" y1="67200" x2="70933" y2="67200"/>
                        <a14:foregroundMark x1="69467" y1="69200" x2="69467" y2="69200"/>
                        <a14:foregroundMark x1="75600" y1="67600" x2="75600" y2="67600"/>
                        <a14:foregroundMark x1="80933" y1="66533" x2="80933" y2="66533"/>
                        <a14:foregroundMark x1="86533" y1="67333" x2="86533" y2="67333"/>
                        <a14:foregroundMark x1="88533" y1="65467" x2="88533" y2="65467"/>
                        <a14:foregroundMark x1="10133" y1="47733" x2="10133" y2="47733"/>
                      </a14:backgroundRemoval>
                    </a14:imgEffect>
                  </a14:imgLayer>
                </a14:imgProps>
              </a:ext>
            </a:extLst>
          </a:blip>
          <a:stretch>
            <a:fillRect/>
          </a:stretch>
        </p:blipFill>
        <p:spPr>
          <a:xfrm>
            <a:off x="5583411" y="781389"/>
            <a:ext cx="1735577" cy="1735577"/>
          </a:xfrm>
          <a:prstGeom prst="rect">
            <a:avLst/>
          </a:prstGeom>
        </p:spPr>
      </p:pic>
    </p:spTree>
    <p:extLst>
      <p:ext uri="{BB962C8B-B14F-4D97-AF65-F5344CB8AC3E}">
        <p14:creationId xmlns:p14="http://schemas.microsoft.com/office/powerpoint/2010/main" val="26060724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35901DF-1B24-40CE-A073-189FEF59A12D}"/>
              </a:ext>
            </a:extLst>
          </p:cNvPr>
          <p:cNvSpPr>
            <a:spLocks noGrp="1"/>
          </p:cNvSpPr>
          <p:nvPr>
            <p:ph type="body" sz="quarter" idx="11"/>
          </p:nvPr>
        </p:nvSpPr>
        <p:spPr>
          <a:xfrm>
            <a:off x="311700" y="2462510"/>
            <a:ext cx="8520600" cy="3872425"/>
          </a:xfrm>
        </p:spPr>
        <p:txBody>
          <a:bodyPr/>
          <a:lstStyle/>
          <a:p>
            <a:pPr marL="358772" indent="-257175">
              <a:buFont typeface="Arial" panose="020B0604020202020204" pitchFamily="34" charset="0"/>
              <a:buChar char="•"/>
            </a:pPr>
            <a:r>
              <a:rPr lang="en-GB" sz="2100"/>
              <a:t>Accredited two-year Bachelor degrees with honours.</a:t>
            </a:r>
            <a:br>
              <a:rPr lang="en-GB" sz="2100"/>
            </a:br>
            <a:endParaRPr lang="en-GB" sz="2100"/>
          </a:p>
          <a:p>
            <a:pPr marL="358772" indent="-257175">
              <a:buFont typeface="Arial" panose="020B0604020202020204" pitchFamily="34" charset="0"/>
              <a:buChar char="•"/>
            </a:pPr>
            <a:r>
              <a:rPr lang="en-GB" sz="2100"/>
              <a:t>In areas such as: Sport and Fitness, Music, and Photography.</a:t>
            </a:r>
            <a:br>
              <a:rPr lang="en-GB" sz="2100"/>
            </a:br>
            <a:endParaRPr lang="en-GB" sz="2100"/>
          </a:p>
          <a:p>
            <a:pPr marL="358772" indent="-257175">
              <a:buFont typeface="Arial" panose="020B0604020202020204" pitchFamily="34" charset="0"/>
              <a:buChar char="•"/>
            </a:pPr>
            <a:r>
              <a:rPr lang="en-GB" sz="2100"/>
              <a:t>Entry requirements: Completion of an HND course or sufficient industry level experience. </a:t>
            </a:r>
          </a:p>
        </p:txBody>
      </p:sp>
      <p:sp>
        <p:nvSpPr>
          <p:cNvPr id="3" name="Title 2">
            <a:extLst>
              <a:ext uri="{FF2B5EF4-FFF2-40B4-BE49-F238E27FC236}">
                <a16:creationId xmlns:a16="http://schemas.microsoft.com/office/drawing/2014/main" id="{CF9869DB-8863-4C5C-BC64-11F00D21A8D0}"/>
              </a:ext>
            </a:extLst>
          </p:cNvPr>
          <p:cNvSpPr>
            <a:spLocks noGrp="1"/>
          </p:cNvSpPr>
          <p:nvPr>
            <p:ph type="title"/>
          </p:nvPr>
        </p:nvSpPr>
        <p:spPr>
          <a:xfrm>
            <a:off x="311700" y="1075704"/>
            <a:ext cx="7431848" cy="643840"/>
          </a:xfrm>
        </p:spPr>
        <p:txBody>
          <a:bodyPr/>
          <a:lstStyle/>
          <a:p>
            <a:r>
              <a:rPr lang="en-GB"/>
              <a:t>Bachelor (Hons) Degrees at Edinburgh College </a:t>
            </a:r>
            <a:br>
              <a:rPr lang="en-GB"/>
            </a:br>
            <a:endParaRPr lang="en-GB"/>
          </a:p>
        </p:txBody>
      </p:sp>
    </p:spTree>
    <p:extLst>
      <p:ext uri="{BB962C8B-B14F-4D97-AF65-F5344CB8AC3E}">
        <p14:creationId xmlns:p14="http://schemas.microsoft.com/office/powerpoint/2010/main" val="3300969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563FA6-1BB1-4C1C-9DF9-C056C0748CE0}"/>
              </a:ext>
            </a:extLst>
          </p:cNvPr>
          <p:cNvSpPr>
            <a:spLocks noGrp="1"/>
          </p:cNvSpPr>
          <p:nvPr>
            <p:ph type="body" sz="quarter" idx="11"/>
          </p:nvPr>
        </p:nvSpPr>
        <p:spPr>
          <a:xfrm>
            <a:off x="311700" y="2375953"/>
            <a:ext cx="8520600" cy="3872425"/>
          </a:xfrm>
        </p:spPr>
        <p:txBody>
          <a:bodyPr/>
          <a:lstStyle/>
          <a:p>
            <a:r>
              <a:rPr lang="en-GB" b="1"/>
              <a:t>For any Edinburgh College course-related info please visit edinburghcollege.ac.uk or email courseinfo@edinburghcollege.ac.uk</a:t>
            </a:r>
          </a:p>
        </p:txBody>
      </p:sp>
    </p:spTree>
    <p:extLst>
      <p:ext uri="{BB962C8B-B14F-4D97-AF65-F5344CB8AC3E}">
        <p14:creationId xmlns:p14="http://schemas.microsoft.com/office/powerpoint/2010/main" val="9625310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695A8F7-C936-92C8-E3FB-19EB04D527F7}"/>
              </a:ext>
            </a:extLst>
          </p:cNvPr>
          <p:cNvSpPr/>
          <p:nvPr/>
        </p:nvSpPr>
        <p:spPr>
          <a:xfrm>
            <a:off x="1284684" y="244647"/>
            <a:ext cx="6574631" cy="510779"/>
          </a:xfrm>
          <a:prstGeom prst="rect">
            <a:avLst/>
          </a:prstGeom>
          <a:solidFill>
            <a:srgbClr val="009DB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1800">
              <a:solidFill>
                <a:srgbClr val="FFFFFF"/>
              </a:solidFill>
              <a:latin typeface="Arial"/>
              <a:cs typeface="Arial"/>
            </a:endParaRPr>
          </a:p>
        </p:txBody>
      </p:sp>
      <p:sp>
        <p:nvSpPr>
          <p:cNvPr id="60419" name="TextBox 5">
            <a:extLst>
              <a:ext uri="{FF2B5EF4-FFF2-40B4-BE49-F238E27FC236}">
                <a16:creationId xmlns:a16="http://schemas.microsoft.com/office/drawing/2014/main" id="{16E38509-0BDA-E8AC-ABFD-2BC45377A79A}"/>
              </a:ext>
            </a:extLst>
          </p:cNvPr>
          <p:cNvSpPr txBox="1">
            <a:spLocks noChangeArrowheads="1"/>
          </p:cNvSpPr>
          <p:nvPr/>
        </p:nvSpPr>
        <p:spPr bwMode="auto">
          <a:xfrm>
            <a:off x="1589259" y="288704"/>
            <a:ext cx="5965479"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
              <a:defRPr sz="3200">
                <a:solidFill>
                  <a:schemeClr val="hlink"/>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ClrTx/>
              <a:buNone/>
            </a:pPr>
            <a:r>
              <a:rPr lang="en-GB" altLang="en-US" sz="2025">
                <a:solidFill>
                  <a:srgbClr val="0000A4"/>
                </a:solidFill>
              </a:rPr>
              <a:t>Cara Davidson (SDS): Available Support and Tips </a:t>
            </a:r>
          </a:p>
        </p:txBody>
      </p:sp>
      <p:sp>
        <p:nvSpPr>
          <p:cNvPr id="2" name="TextBox 1">
            <a:extLst>
              <a:ext uri="{FF2B5EF4-FFF2-40B4-BE49-F238E27FC236}">
                <a16:creationId xmlns:a16="http://schemas.microsoft.com/office/drawing/2014/main" id="{2BCA98BF-3D9E-DDB0-1DD5-8B43E9EA2C7D}"/>
              </a:ext>
            </a:extLst>
          </p:cNvPr>
          <p:cNvSpPr txBox="1"/>
          <p:nvPr/>
        </p:nvSpPr>
        <p:spPr>
          <a:xfrm>
            <a:off x="2514600" y="2216944"/>
            <a:ext cx="2849166" cy="1200329"/>
          </a:xfrm>
          <a:prstGeom prst="rect">
            <a:avLst/>
          </a:prstGeom>
          <a:noFill/>
        </p:spPr>
        <p:txBody>
          <a:bodyPr>
            <a:spAutoFit/>
          </a:bodyPr>
          <a:lstStyle/>
          <a:p>
            <a:pPr eaLnBrk="0" fontAlgn="base" hangingPunct="0">
              <a:spcBef>
                <a:spcPct val="0"/>
              </a:spcBef>
              <a:spcAft>
                <a:spcPct val="0"/>
              </a:spcAft>
              <a:defRPr/>
            </a:pPr>
            <a:endParaRPr lang="en-US" sz="1800">
              <a:cs typeface="Arial"/>
            </a:endParaRPr>
          </a:p>
          <a:p>
            <a:pPr marL="160735" indent="-160735">
              <a:buFont typeface="Arial" panose="020B0604020202020204" pitchFamily="34" charset="0"/>
              <a:buChar char="•"/>
              <a:defRPr/>
            </a:pPr>
            <a:endParaRPr lang="en-US" sz="1800">
              <a:cs typeface="Arial"/>
            </a:endParaRPr>
          </a:p>
          <a:p>
            <a:pPr marL="160735" indent="-160735">
              <a:buFont typeface="Arial" panose="020B0604020202020204" pitchFamily="34" charset="0"/>
              <a:buChar char="•"/>
              <a:defRPr/>
            </a:pPr>
            <a:endParaRPr lang="en-US" sz="1800">
              <a:cs typeface="Arial"/>
            </a:endParaRPr>
          </a:p>
          <a:p>
            <a:pPr marL="160735" indent="-160735">
              <a:buFont typeface="Arial" panose="020B0604020202020204" pitchFamily="34" charset="0"/>
              <a:buChar char="•"/>
              <a:defRPr/>
            </a:pPr>
            <a:endParaRPr lang="en-US" sz="1800">
              <a:cs typeface="Arial"/>
            </a:endParaRPr>
          </a:p>
        </p:txBody>
      </p:sp>
      <p:sp>
        <p:nvSpPr>
          <p:cNvPr id="60421" name="TextBox 2">
            <a:extLst>
              <a:ext uri="{FF2B5EF4-FFF2-40B4-BE49-F238E27FC236}">
                <a16:creationId xmlns:a16="http://schemas.microsoft.com/office/drawing/2014/main" id="{0472BEC8-191E-0CED-3F6D-CD8DDFB80AA1}"/>
              </a:ext>
            </a:extLst>
          </p:cNvPr>
          <p:cNvSpPr txBox="1">
            <a:spLocks noChangeArrowheads="1"/>
          </p:cNvSpPr>
          <p:nvPr/>
        </p:nvSpPr>
        <p:spPr bwMode="auto">
          <a:xfrm>
            <a:off x="2612231" y="2591991"/>
            <a:ext cx="28491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hlink"/>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ClrTx/>
              <a:buNone/>
            </a:pPr>
            <a:endParaRPr lang="en-US" altLang="en-US" sz="1800">
              <a:solidFill>
                <a:srgbClr val="FF9900"/>
              </a:solidFill>
              <a:latin typeface="Comic Sans MS" panose="030F0702030302020204" pitchFamily="66" charset="0"/>
            </a:endParaRPr>
          </a:p>
        </p:txBody>
      </p:sp>
      <p:sp>
        <p:nvSpPr>
          <p:cNvPr id="4" name="TextBox 3">
            <a:extLst>
              <a:ext uri="{FF2B5EF4-FFF2-40B4-BE49-F238E27FC236}">
                <a16:creationId xmlns:a16="http://schemas.microsoft.com/office/drawing/2014/main" id="{E9F36173-8AA7-D5DE-D468-58B388F1581C}"/>
              </a:ext>
            </a:extLst>
          </p:cNvPr>
          <p:cNvSpPr txBox="1"/>
          <p:nvPr/>
        </p:nvSpPr>
        <p:spPr>
          <a:xfrm>
            <a:off x="280658" y="799483"/>
            <a:ext cx="8383508" cy="6047809"/>
          </a:xfrm>
          <a:prstGeom prst="rect">
            <a:avLst/>
          </a:prstGeom>
          <a:noFill/>
        </p:spPr>
        <p:txBody>
          <a:bodyPr wrap="square">
            <a:spAutoFit/>
          </a:bodyPr>
          <a:lstStyle/>
          <a:p>
            <a:pPr eaLnBrk="0" fontAlgn="base" hangingPunct="0">
              <a:spcBef>
                <a:spcPct val="0"/>
              </a:spcBef>
              <a:spcAft>
                <a:spcPct val="0"/>
              </a:spcAft>
              <a:defRPr/>
            </a:pPr>
            <a:endParaRPr lang="en-GB" sz="900">
              <a:solidFill>
                <a:srgbClr val="000000"/>
              </a:solidFill>
              <a:latin typeface="Arial"/>
              <a:cs typeface="Arial"/>
            </a:endParaRPr>
          </a:p>
          <a:p>
            <a:pPr eaLnBrk="0" fontAlgn="base" hangingPunct="0">
              <a:spcBef>
                <a:spcPct val="0"/>
              </a:spcBef>
              <a:spcAft>
                <a:spcPct val="0"/>
              </a:spcAft>
              <a:defRPr/>
            </a:pPr>
            <a:r>
              <a:rPr lang="en-GB" sz="1800" b="1">
                <a:solidFill>
                  <a:srgbClr val="000000"/>
                </a:solidFill>
                <a:latin typeface="Arial"/>
                <a:cs typeface="Arial"/>
              </a:rPr>
              <a:t>Tips for Course choice </a:t>
            </a:r>
          </a:p>
          <a:p>
            <a:pPr eaLnBrk="0" fontAlgn="base" hangingPunct="0">
              <a:spcBef>
                <a:spcPct val="0"/>
              </a:spcBef>
              <a:spcAft>
                <a:spcPct val="0"/>
              </a:spcAft>
              <a:defRPr/>
            </a:pPr>
            <a:endParaRPr lang="en-GB" sz="1800">
              <a:solidFill>
                <a:srgbClr val="000000"/>
              </a:solidFill>
              <a:latin typeface="Arial"/>
              <a:cs typeface="Arial"/>
            </a:endParaRPr>
          </a:p>
          <a:p>
            <a:pPr marL="160735" indent="-160735">
              <a:buFont typeface="Arial" panose="020B0604020202020204" pitchFamily="34" charset="0"/>
              <a:buChar char="•"/>
              <a:defRPr/>
            </a:pPr>
            <a:r>
              <a:rPr lang="en-GB" sz="1800">
                <a:solidFill>
                  <a:srgbClr val="000000"/>
                </a:solidFill>
                <a:latin typeface="Arial"/>
                <a:cs typeface="Arial"/>
              </a:rPr>
              <a:t>For College or University </a:t>
            </a:r>
            <a:r>
              <a:rPr lang="en-GB" sz="1800" b="1" u="sng">
                <a:solidFill>
                  <a:srgbClr val="000000"/>
                </a:solidFill>
                <a:latin typeface="Arial"/>
                <a:cs typeface="Arial"/>
              </a:rPr>
              <a:t>look up the entry requirements </a:t>
            </a:r>
            <a:r>
              <a:rPr lang="en-GB" sz="1800">
                <a:solidFill>
                  <a:srgbClr val="000000"/>
                </a:solidFill>
                <a:latin typeface="Arial"/>
                <a:cs typeface="Arial"/>
              </a:rPr>
              <a:t>to the course you are interested in and check for </a:t>
            </a:r>
            <a:r>
              <a:rPr lang="en-GB" sz="1800" b="1" u="sng">
                <a:solidFill>
                  <a:srgbClr val="000000"/>
                </a:solidFill>
                <a:latin typeface="Arial"/>
                <a:cs typeface="Arial"/>
              </a:rPr>
              <a:t>essential subjects </a:t>
            </a:r>
            <a:r>
              <a:rPr lang="en-GB" sz="1800" b="1">
                <a:solidFill>
                  <a:srgbClr val="000000"/>
                </a:solidFill>
                <a:latin typeface="Arial"/>
                <a:cs typeface="Arial"/>
              </a:rPr>
              <a:t>– </a:t>
            </a:r>
            <a:r>
              <a:rPr lang="en-GB" sz="1800" err="1">
                <a:solidFill>
                  <a:srgbClr val="000000"/>
                </a:solidFill>
                <a:latin typeface="Arial"/>
                <a:cs typeface="Arial"/>
              </a:rPr>
              <a:t>eg</a:t>
            </a:r>
            <a:r>
              <a:rPr lang="en-GB" sz="1800">
                <a:solidFill>
                  <a:srgbClr val="000000"/>
                </a:solidFill>
                <a:latin typeface="Arial"/>
                <a:cs typeface="Arial"/>
              </a:rPr>
              <a:t>: law requires Higher English;  Nursing Higher English and 1 science </a:t>
            </a:r>
          </a:p>
          <a:p>
            <a:pPr marL="160735" indent="-160735">
              <a:buFont typeface="Arial" panose="020B0604020202020204" pitchFamily="34" charset="0"/>
              <a:buChar char="•"/>
              <a:defRPr/>
            </a:pPr>
            <a:endParaRPr lang="en-GB" sz="1800">
              <a:solidFill>
                <a:srgbClr val="000000"/>
              </a:solidFill>
              <a:latin typeface="Arial"/>
              <a:cs typeface="Arial"/>
            </a:endParaRPr>
          </a:p>
          <a:p>
            <a:pPr marL="160735" indent="-160735">
              <a:buFont typeface="Arial" panose="020B0604020202020204" pitchFamily="34" charset="0"/>
              <a:buChar char="•"/>
              <a:defRPr/>
            </a:pPr>
            <a:r>
              <a:rPr lang="en-GB" sz="1800">
                <a:solidFill>
                  <a:srgbClr val="000000"/>
                </a:solidFill>
                <a:latin typeface="Arial"/>
                <a:cs typeface="Arial"/>
              </a:rPr>
              <a:t>Think about </a:t>
            </a:r>
            <a:r>
              <a:rPr lang="en-GB" sz="1800" b="1" u="sng">
                <a:solidFill>
                  <a:srgbClr val="000000"/>
                </a:solidFill>
                <a:latin typeface="Arial"/>
                <a:cs typeface="Arial"/>
              </a:rPr>
              <a:t>other subjects that could be useful </a:t>
            </a:r>
            <a:r>
              <a:rPr lang="en-GB" sz="1800">
                <a:solidFill>
                  <a:srgbClr val="000000"/>
                </a:solidFill>
                <a:latin typeface="Arial"/>
                <a:cs typeface="Arial"/>
              </a:rPr>
              <a:t>– these are not essential but may be helpful.</a:t>
            </a:r>
          </a:p>
          <a:p>
            <a:pPr eaLnBrk="0" fontAlgn="base" hangingPunct="0">
              <a:spcBef>
                <a:spcPct val="0"/>
              </a:spcBef>
              <a:spcAft>
                <a:spcPct val="0"/>
              </a:spcAft>
              <a:defRPr/>
            </a:pPr>
            <a:endParaRPr lang="en-GB" sz="1800">
              <a:solidFill>
                <a:srgbClr val="000000"/>
              </a:solidFill>
              <a:latin typeface="Arial"/>
              <a:cs typeface="Arial"/>
            </a:endParaRPr>
          </a:p>
          <a:p>
            <a:pPr marL="160735" indent="-160735">
              <a:buFont typeface="Arial" panose="020B0604020202020204" pitchFamily="34" charset="0"/>
              <a:buChar char="•"/>
              <a:defRPr/>
            </a:pPr>
            <a:r>
              <a:rPr lang="en-GB" sz="1800" b="1" u="sng">
                <a:solidFill>
                  <a:srgbClr val="000000"/>
                </a:solidFill>
                <a:latin typeface="Arial"/>
                <a:cs typeface="Arial"/>
              </a:rPr>
              <a:t>Apprenticeships and employment </a:t>
            </a:r>
            <a:r>
              <a:rPr lang="en-GB" sz="1800">
                <a:solidFill>
                  <a:srgbClr val="000000"/>
                </a:solidFill>
                <a:latin typeface="Arial"/>
                <a:cs typeface="Arial"/>
              </a:rPr>
              <a:t>require basic Maths and English and depending on the type of apprenticeship they may ask for relevant subjects  (work experience will also be really important) – have a look at Apprenticeship.scot to help research. </a:t>
            </a:r>
          </a:p>
          <a:p>
            <a:pPr marL="160735" indent="-160735">
              <a:buFont typeface="Arial" panose="020B0604020202020204" pitchFamily="34" charset="0"/>
              <a:buChar char="•"/>
              <a:defRPr/>
            </a:pPr>
            <a:endParaRPr lang="en-GB" sz="1800">
              <a:solidFill>
                <a:srgbClr val="000000"/>
              </a:solidFill>
              <a:latin typeface="Arial"/>
              <a:cs typeface="Arial"/>
            </a:endParaRPr>
          </a:p>
          <a:p>
            <a:pPr marL="160735" indent="-160735">
              <a:buFont typeface="Arial" panose="020B0604020202020204" pitchFamily="34" charset="0"/>
              <a:buChar char="•"/>
              <a:defRPr/>
            </a:pPr>
            <a:r>
              <a:rPr lang="en-GB" sz="1800">
                <a:solidFill>
                  <a:srgbClr val="000000"/>
                </a:solidFill>
                <a:latin typeface="Arial"/>
                <a:cs typeface="Arial"/>
              </a:rPr>
              <a:t>There is the  option of </a:t>
            </a:r>
            <a:r>
              <a:rPr lang="en-GB" sz="1800" b="1" u="sng">
                <a:solidFill>
                  <a:srgbClr val="000000"/>
                </a:solidFill>
                <a:latin typeface="Arial"/>
                <a:cs typeface="Arial"/>
              </a:rPr>
              <a:t>SCP (School college partnership courses) and foundation apprenticeships </a:t>
            </a:r>
            <a:r>
              <a:rPr lang="en-GB" sz="1800">
                <a:solidFill>
                  <a:srgbClr val="000000"/>
                </a:solidFill>
                <a:latin typeface="Arial"/>
                <a:cs typeface="Arial"/>
              </a:rPr>
              <a:t>–these offer options in unique areas such as costume, mechanics</a:t>
            </a:r>
          </a:p>
          <a:p>
            <a:pPr marL="160735" indent="-160735">
              <a:buFont typeface="Arial" panose="020B0604020202020204" pitchFamily="34" charset="0"/>
              <a:buChar char="•"/>
              <a:defRPr/>
            </a:pPr>
            <a:endParaRPr lang="en-GB" sz="1800" u="sng">
              <a:solidFill>
                <a:srgbClr val="000000"/>
              </a:solidFill>
              <a:latin typeface="Arial"/>
              <a:cs typeface="Arial"/>
            </a:endParaRPr>
          </a:p>
          <a:p>
            <a:pPr marL="160735" indent="-160735">
              <a:buFont typeface="Arial" panose="020B0604020202020204" pitchFamily="34" charset="0"/>
              <a:buChar char="•"/>
              <a:defRPr/>
            </a:pPr>
            <a:r>
              <a:rPr lang="en-GB" sz="1800" b="1" u="sng">
                <a:solidFill>
                  <a:srgbClr val="000000"/>
                </a:solidFill>
                <a:latin typeface="Arial"/>
                <a:cs typeface="Arial"/>
              </a:rPr>
              <a:t>Understand what the different qualifications mean </a:t>
            </a:r>
            <a:r>
              <a:rPr lang="en-GB" sz="1800">
                <a:solidFill>
                  <a:srgbClr val="000000"/>
                </a:solidFill>
                <a:latin typeface="Arial"/>
                <a:cs typeface="Arial"/>
              </a:rPr>
              <a:t>- A foundation apprenticeship takes 2 years and counts as a Higher Grade B , An NPA is not counted as a higher for most universities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74851DB-AB0B-569F-6B5F-AB824ACCE6F9}"/>
              </a:ext>
            </a:extLst>
          </p:cNvPr>
          <p:cNvSpPr/>
          <p:nvPr/>
        </p:nvSpPr>
        <p:spPr>
          <a:xfrm>
            <a:off x="1284686" y="983456"/>
            <a:ext cx="6574631" cy="510779"/>
          </a:xfrm>
          <a:prstGeom prst="rect">
            <a:avLst/>
          </a:prstGeom>
          <a:solidFill>
            <a:srgbClr val="009DB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sz="1800">
              <a:solidFill>
                <a:srgbClr val="FFFFFF"/>
              </a:solidFill>
              <a:latin typeface="Arial"/>
              <a:cs typeface="Arial"/>
            </a:endParaRPr>
          </a:p>
        </p:txBody>
      </p:sp>
      <p:sp>
        <p:nvSpPr>
          <p:cNvPr id="62467" name="TextBox 5">
            <a:extLst>
              <a:ext uri="{FF2B5EF4-FFF2-40B4-BE49-F238E27FC236}">
                <a16:creationId xmlns:a16="http://schemas.microsoft.com/office/drawing/2014/main" id="{48B7FB38-8E32-4A90-FC8E-19DDD2D42E7E}"/>
              </a:ext>
            </a:extLst>
          </p:cNvPr>
          <p:cNvSpPr txBox="1">
            <a:spLocks noChangeArrowheads="1"/>
          </p:cNvSpPr>
          <p:nvPr/>
        </p:nvSpPr>
        <p:spPr bwMode="auto">
          <a:xfrm>
            <a:off x="1818085" y="1113235"/>
            <a:ext cx="5965479" cy="403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Font typeface="Wingdings" panose="05000000000000000000" pitchFamily="2" charset="2"/>
              <a:buChar char="§"/>
              <a:defRPr sz="3200">
                <a:solidFill>
                  <a:schemeClr val="hlink"/>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ClrTx/>
              <a:buNone/>
            </a:pPr>
            <a:r>
              <a:rPr lang="en-GB" altLang="en-US" sz="2025">
                <a:solidFill>
                  <a:srgbClr val="0000A4"/>
                </a:solidFill>
              </a:rPr>
              <a:t>Cara Davidson (SDS): Available Support and Tips </a:t>
            </a:r>
          </a:p>
        </p:txBody>
      </p:sp>
      <p:sp>
        <p:nvSpPr>
          <p:cNvPr id="2" name="TextBox 1">
            <a:extLst>
              <a:ext uri="{FF2B5EF4-FFF2-40B4-BE49-F238E27FC236}">
                <a16:creationId xmlns:a16="http://schemas.microsoft.com/office/drawing/2014/main" id="{120F9B5C-A8D6-1F15-688A-D0B40B5AF013}"/>
              </a:ext>
            </a:extLst>
          </p:cNvPr>
          <p:cNvSpPr txBox="1"/>
          <p:nvPr/>
        </p:nvSpPr>
        <p:spPr>
          <a:xfrm>
            <a:off x="2514600" y="2216944"/>
            <a:ext cx="2849166" cy="1200329"/>
          </a:xfrm>
          <a:prstGeom prst="rect">
            <a:avLst/>
          </a:prstGeom>
          <a:noFill/>
        </p:spPr>
        <p:txBody>
          <a:bodyPr>
            <a:spAutoFit/>
          </a:bodyPr>
          <a:lstStyle/>
          <a:p>
            <a:pPr eaLnBrk="0" fontAlgn="base" hangingPunct="0">
              <a:spcBef>
                <a:spcPct val="0"/>
              </a:spcBef>
              <a:spcAft>
                <a:spcPct val="0"/>
              </a:spcAft>
              <a:defRPr/>
            </a:pPr>
            <a:endParaRPr lang="en-US" sz="1800">
              <a:cs typeface="Arial"/>
            </a:endParaRPr>
          </a:p>
          <a:p>
            <a:pPr marL="160735" indent="-160735">
              <a:buFont typeface="Arial" panose="020B0604020202020204" pitchFamily="34" charset="0"/>
              <a:buChar char="•"/>
              <a:defRPr/>
            </a:pPr>
            <a:endParaRPr lang="en-US" sz="1800">
              <a:cs typeface="Arial"/>
            </a:endParaRPr>
          </a:p>
          <a:p>
            <a:pPr marL="160735" indent="-160735">
              <a:buFont typeface="Arial" panose="020B0604020202020204" pitchFamily="34" charset="0"/>
              <a:buChar char="•"/>
              <a:defRPr/>
            </a:pPr>
            <a:endParaRPr lang="en-US" sz="1800">
              <a:cs typeface="Arial"/>
            </a:endParaRPr>
          </a:p>
          <a:p>
            <a:pPr marL="160735" indent="-160735">
              <a:buFont typeface="Arial" panose="020B0604020202020204" pitchFamily="34" charset="0"/>
              <a:buChar char="•"/>
              <a:defRPr/>
            </a:pPr>
            <a:endParaRPr lang="en-US" sz="1800">
              <a:cs typeface="Arial"/>
            </a:endParaRPr>
          </a:p>
        </p:txBody>
      </p:sp>
      <p:sp>
        <p:nvSpPr>
          <p:cNvPr id="62469" name="TextBox 2">
            <a:extLst>
              <a:ext uri="{FF2B5EF4-FFF2-40B4-BE49-F238E27FC236}">
                <a16:creationId xmlns:a16="http://schemas.microsoft.com/office/drawing/2014/main" id="{C89C1078-4AFD-58F6-5861-260F1F2B05A8}"/>
              </a:ext>
            </a:extLst>
          </p:cNvPr>
          <p:cNvSpPr txBox="1">
            <a:spLocks noChangeArrowheads="1"/>
          </p:cNvSpPr>
          <p:nvPr/>
        </p:nvSpPr>
        <p:spPr bwMode="auto">
          <a:xfrm>
            <a:off x="2612231" y="2591991"/>
            <a:ext cx="28491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hlink"/>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ClrTx/>
              <a:buNone/>
            </a:pPr>
            <a:endParaRPr lang="en-US" altLang="en-US" sz="1800">
              <a:solidFill>
                <a:srgbClr val="FF9900"/>
              </a:solidFill>
              <a:latin typeface="Comic Sans MS" panose="030F0702030302020204" pitchFamily="66" charset="0"/>
            </a:endParaRPr>
          </a:p>
        </p:txBody>
      </p:sp>
      <p:sp>
        <p:nvSpPr>
          <p:cNvPr id="62470" name="TextBox 3">
            <a:extLst>
              <a:ext uri="{FF2B5EF4-FFF2-40B4-BE49-F238E27FC236}">
                <a16:creationId xmlns:a16="http://schemas.microsoft.com/office/drawing/2014/main" id="{7B2A4A22-D034-1A53-A5DA-FD0C732BF072}"/>
              </a:ext>
            </a:extLst>
          </p:cNvPr>
          <p:cNvSpPr txBox="1">
            <a:spLocks noChangeArrowheads="1"/>
          </p:cNvSpPr>
          <p:nvPr/>
        </p:nvSpPr>
        <p:spPr bwMode="auto">
          <a:xfrm>
            <a:off x="253497" y="1622823"/>
            <a:ext cx="8709434"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hlink"/>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buClrTx/>
              <a:buNone/>
            </a:pPr>
            <a:r>
              <a:rPr lang="en-GB" altLang="en-US" sz="2800" b="1">
                <a:solidFill>
                  <a:srgbClr val="000000"/>
                </a:solidFill>
              </a:rPr>
              <a:t>What help is available?</a:t>
            </a:r>
          </a:p>
          <a:p>
            <a:pPr eaLnBrk="0" fontAlgn="base" hangingPunct="0">
              <a:spcBef>
                <a:spcPct val="0"/>
              </a:spcBef>
              <a:spcAft>
                <a:spcPct val="0"/>
              </a:spcAft>
              <a:buClrTx/>
              <a:buNone/>
            </a:pPr>
            <a:endParaRPr lang="en-GB" altLang="en-US" sz="2000" b="1">
              <a:solidFill>
                <a:srgbClr val="000000"/>
              </a:solidFill>
            </a:endParaRPr>
          </a:p>
          <a:p>
            <a:pPr marL="214313" indent="-214313">
              <a:spcBef>
                <a:spcPct val="0"/>
              </a:spcBef>
              <a:buClrTx/>
            </a:pPr>
            <a:r>
              <a:rPr lang="en-GB" altLang="en-US" sz="2000">
                <a:solidFill>
                  <a:srgbClr val="000000"/>
                </a:solidFill>
              </a:rPr>
              <a:t>Pupils can </a:t>
            </a:r>
            <a:r>
              <a:rPr lang="en-GB" altLang="en-US" sz="2000" b="1">
                <a:solidFill>
                  <a:srgbClr val="000000"/>
                </a:solidFill>
              </a:rPr>
              <a:t>book an appointment </a:t>
            </a:r>
            <a:r>
              <a:rPr lang="en-GB" altLang="en-US" sz="2000">
                <a:solidFill>
                  <a:srgbClr val="000000"/>
                </a:solidFill>
              </a:rPr>
              <a:t>through emailing me or letting their guidance teacher know they would like an appointment. My email is: </a:t>
            </a:r>
            <a:r>
              <a:rPr lang="en-GB" altLang="en-US" sz="2000">
                <a:solidFill>
                  <a:srgbClr val="000000"/>
                </a:solidFill>
                <a:hlinkClick r:id="rId3"/>
              </a:rPr>
              <a:t>Cara.davidson@sds.co.uk</a:t>
            </a:r>
            <a:r>
              <a:rPr lang="en-GB" altLang="en-US" sz="2000">
                <a:solidFill>
                  <a:srgbClr val="000000"/>
                </a:solidFill>
              </a:rPr>
              <a:t> </a:t>
            </a:r>
          </a:p>
          <a:p>
            <a:pPr eaLnBrk="0" fontAlgn="base" hangingPunct="0">
              <a:spcBef>
                <a:spcPct val="0"/>
              </a:spcBef>
              <a:spcAft>
                <a:spcPct val="0"/>
              </a:spcAft>
              <a:buClrTx/>
              <a:buNone/>
            </a:pPr>
            <a:endParaRPr lang="en-GB" altLang="en-US" sz="2000">
              <a:solidFill>
                <a:srgbClr val="000000"/>
              </a:solidFill>
            </a:endParaRPr>
          </a:p>
          <a:p>
            <a:pPr marL="214313" indent="-214313">
              <a:spcBef>
                <a:spcPct val="0"/>
              </a:spcBef>
              <a:buClrTx/>
            </a:pPr>
            <a:r>
              <a:rPr lang="en-GB" altLang="en-US" sz="2000">
                <a:solidFill>
                  <a:srgbClr val="000000"/>
                </a:solidFill>
              </a:rPr>
              <a:t>I will also be offering a </a:t>
            </a:r>
            <a:r>
              <a:rPr lang="en-GB" altLang="en-US" sz="2000" b="1">
                <a:solidFill>
                  <a:srgbClr val="000000"/>
                </a:solidFill>
              </a:rPr>
              <a:t>SCP (college) application support session</a:t>
            </a:r>
          </a:p>
          <a:p>
            <a:pPr eaLnBrk="0" fontAlgn="base" hangingPunct="0">
              <a:spcBef>
                <a:spcPct val="0"/>
              </a:spcBef>
              <a:spcAft>
                <a:spcPct val="0"/>
              </a:spcAft>
              <a:buClrTx/>
              <a:buNone/>
            </a:pPr>
            <a:r>
              <a:rPr lang="en-GB" altLang="en-US" sz="2000">
                <a:solidFill>
                  <a:srgbClr val="000000"/>
                </a:solidFill>
              </a:rPr>
              <a:t>On Monday the 27</a:t>
            </a:r>
            <a:r>
              <a:rPr lang="en-GB" altLang="en-US" sz="2000" baseline="30000">
                <a:solidFill>
                  <a:srgbClr val="000000"/>
                </a:solidFill>
              </a:rPr>
              <a:t>th</a:t>
            </a:r>
            <a:r>
              <a:rPr lang="en-GB" altLang="en-US" sz="2000">
                <a:solidFill>
                  <a:srgbClr val="000000"/>
                </a:solidFill>
              </a:rPr>
              <a:t> of January periods 5 and 6 in the assembly hall.</a:t>
            </a:r>
          </a:p>
          <a:p>
            <a:pPr eaLnBrk="0" fontAlgn="base" hangingPunct="0">
              <a:spcBef>
                <a:spcPct val="0"/>
              </a:spcBef>
              <a:spcAft>
                <a:spcPct val="0"/>
              </a:spcAft>
              <a:buClrTx/>
              <a:buNone/>
            </a:pPr>
            <a:endParaRPr lang="en-GB" altLang="en-US" sz="2000">
              <a:solidFill>
                <a:srgbClr val="000000"/>
              </a:solidFill>
            </a:endParaRPr>
          </a:p>
          <a:p>
            <a:pPr marL="257175" indent="-257175">
              <a:spcBef>
                <a:spcPct val="0"/>
              </a:spcBef>
              <a:buClrTx/>
            </a:pPr>
            <a:r>
              <a:rPr lang="en-GB" altLang="en-US" sz="2000">
                <a:solidFill>
                  <a:srgbClr val="000000"/>
                </a:solidFill>
              </a:rPr>
              <a:t>Please note SCP applications have a 6 week application window and your young person should apply within this –it is important not to leave it until the last minute! </a:t>
            </a:r>
          </a:p>
          <a:p>
            <a:pPr eaLnBrk="0" fontAlgn="base" hangingPunct="0">
              <a:spcBef>
                <a:spcPct val="0"/>
              </a:spcBef>
              <a:spcAft>
                <a:spcPct val="0"/>
              </a:spcAft>
              <a:buClrTx/>
              <a:buNone/>
            </a:pPr>
            <a:endParaRPr lang="en-GB" altLang="en-US" sz="2000">
              <a:solidFill>
                <a:srgbClr val="000000"/>
              </a:solidFill>
            </a:endParaRPr>
          </a:p>
          <a:p>
            <a:pPr marL="257175" indent="-257175">
              <a:spcBef>
                <a:spcPct val="0"/>
              </a:spcBef>
              <a:buClrTx/>
            </a:pPr>
            <a:r>
              <a:rPr lang="en-GB" altLang="en-US" sz="2000">
                <a:solidFill>
                  <a:srgbClr val="000000"/>
                </a:solidFill>
              </a:rPr>
              <a:t>If they would like to attend this support session they can email me or speak with their guidance teacher so their name is added to my list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1">
            <a:extLst>
              <a:ext uri="{FF2B5EF4-FFF2-40B4-BE49-F238E27FC236}">
                <a16:creationId xmlns:a16="http://schemas.microsoft.com/office/drawing/2014/main" id="{326C4204-AD21-0503-13D8-95602C078D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21" y="857251"/>
            <a:ext cx="3548616" cy="5174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Rectangle 2">
            <a:extLst>
              <a:ext uri="{FF2B5EF4-FFF2-40B4-BE49-F238E27FC236}">
                <a16:creationId xmlns:a16="http://schemas.microsoft.com/office/drawing/2014/main" id="{B28FABA0-86FE-0B65-990B-2C425A6E68EA}"/>
              </a:ext>
            </a:extLst>
          </p:cNvPr>
          <p:cNvSpPr>
            <a:spLocks noChangeArrowheads="1"/>
          </p:cNvSpPr>
          <p:nvPr/>
        </p:nvSpPr>
        <p:spPr bwMode="auto">
          <a:xfrm>
            <a:off x="3917155" y="857250"/>
            <a:ext cx="4602155" cy="5325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7000"/>
              </a:lnSpc>
              <a:spcBef>
                <a:spcPct val="0"/>
              </a:spcBef>
              <a:spcAft>
                <a:spcPts val="600"/>
              </a:spcAft>
            </a:pPr>
            <a:r>
              <a:rPr lang="en-GB" altLang="en-US" sz="1875">
                <a:solidFill>
                  <a:prstClr val="black"/>
                </a:solidFill>
                <a:ea typeface="Calibri" panose="020F0502020204030204" pitchFamily="34" charset="0"/>
                <a:cs typeface="Times New Roman" panose="02020603050405020304" pitchFamily="18" charset="0"/>
              </a:rPr>
              <a:t>Earn while you learn</a:t>
            </a:r>
          </a:p>
          <a:p>
            <a:pPr>
              <a:lnSpc>
                <a:spcPct val="107000"/>
              </a:lnSpc>
              <a:spcBef>
                <a:spcPct val="0"/>
              </a:spcBef>
              <a:spcAft>
                <a:spcPts val="600"/>
              </a:spcAft>
            </a:pPr>
            <a:r>
              <a:rPr lang="en-GB" altLang="en-US" sz="1875">
                <a:solidFill>
                  <a:prstClr val="black"/>
                </a:solidFill>
                <a:ea typeface="Calibri" panose="020F0502020204030204" pitchFamily="34" charset="0"/>
                <a:cs typeface="Times New Roman" panose="02020603050405020304" pitchFamily="18" charset="0"/>
              </a:rPr>
              <a:t>Achieve industry qualifications</a:t>
            </a:r>
          </a:p>
          <a:p>
            <a:pPr>
              <a:lnSpc>
                <a:spcPct val="107000"/>
              </a:lnSpc>
              <a:spcBef>
                <a:spcPct val="0"/>
              </a:spcBef>
              <a:spcAft>
                <a:spcPts val="600"/>
              </a:spcAft>
            </a:pPr>
            <a:r>
              <a:rPr lang="en-GB" altLang="en-US" sz="1875">
                <a:solidFill>
                  <a:prstClr val="black"/>
                </a:solidFill>
                <a:ea typeface="Calibri" panose="020F0502020204030204" pitchFamily="34" charset="0"/>
                <a:cs typeface="Times New Roman" panose="02020603050405020304" pitchFamily="18" charset="0"/>
              </a:rPr>
              <a:t>Range of levels from Higher level to under-graduate level</a:t>
            </a:r>
          </a:p>
          <a:p>
            <a:pPr>
              <a:lnSpc>
                <a:spcPct val="107000"/>
              </a:lnSpc>
              <a:spcBef>
                <a:spcPct val="0"/>
              </a:spcBef>
              <a:spcAft>
                <a:spcPts val="600"/>
              </a:spcAft>
            </a:pPr>
            <a:r>
              <a:rPr lang="en-GB" altLang="en-US" sz="1875">
                <a:solidFill>
                  <a:prstClr val="black"/>
                </a:solidFill>
                <a:ea typeface="Calibri" panose="020F0502020204030204" pitchFamily="34" charset="0"/>
                <a:cs typeface="Times New Roman" panose="02020603050405020304" pitchFamily="18" charset="0"/>
              </a:rPr>
              <a:t>Entry requirements typically National 5/Higher attainment</a:t>
            </a:r>
          </a:p>
          <a:p>
            <a:pPr>
              <a:lnSpc>
                <a:spcPct val="107000"/>
              </a:lnSpc>
              <a:spcBef>
                <a:spcPct val="0"/>
              </a:spcBef>
              <a:spcAft>
                <a:spcPts val="600"/>
              </a:spcAft>
            </a:pPr>
            <a:r>
              <a:rPr lang="en-GB" altLang="en-US" sz="1875">
                <a:solidFill>
                  <a:prstClr val="black"/>
                </a:solidFill>
                <a:ea typeface="Calibri" panose="020F0502020204030204" pitchFamily="34" charset="0"/>
                <a:cs typeface="Times New Roman" panose="02020603050405020304" pitchFamily="18" charset="0"/>
              </a:rPr>
              <a:t>Approx. 90 different frameworks available: IT, Care, Engineering, Paralegal, Sports, Hospitality, Creative Digital Media, Nursing, Jewellery, Project Management</a:t>
            </a:r>
          </a:p>
          <a:p>
            <a:pPr>
              <a:lnSpc>
                <a:spcPct val="107000"/>
              </a:lnSpc>
              <a:spcBef>
                <a:spcPct val="0"/>
              </a:spcBef>
              <a:spcAft>
                <a:spcPts val="600"/>
              </a:spcAft>
            </a:pPr>
            <a:r>
              <a:rPr lang="en-GB" altLang="en-US" sz="1875">
                <a:solidFill>
                  <a:prstClr val="black"/>
                </a:solidFill>
                <a:ea typeface="Calibri" panose="020F0502020204030204" pitchFamily="34" charset="0"/>
                <a:cs typeface="Times New Roman" panose="02020603050405020304" pitchFamily="18" charset="0"/>
              </a:rPr>
              <a:t>Huge range of employers involved</a:t>
            </a:r>
          </a:p>
          <a:p>
            <a:pPr>
              <a:lnSpc>
                <a:spcPct val="107000"/>
              </a:lnSpc>
              <a:spcBef>
                <a:spcPct val="0"/>
              </a:spcBef>
              <a:spcAft>
                <a:spcPts val="600"/>
              </a:spcAft>
            </a:pPr>
            <a:r>
              <a:rPr lang="en-GB" altLang="en-US" sz="1875">
                <a:solidFill>
                  <a:prstClr val="black"/>
                </a:solidFill>
                <a:ea typeface="Calibri" panose="020F0502020204030204" pitchFamily="34" charset="0"/>
                <a:cs typeface="Times New Roman" panose="02020603050405020304" pitchFamily="18" charset="0"/>
              </a:rPr>
              <a:t>Vacancies and more information at </a:t>
            </a:r>
            <a:r>
              <a:rPr lang="en-GB" altLang="en-US" sz="1875">
                <a:solidFill>
                  <a:prstClr val="black"/>
                </a:solidFill>
                <a:ea typeface="Calibri" panose="020F0502020204030204" pitchFamily="34" charset="0"/>
                <a:cs typeface="Times New Roman" panose="02020603050405020304" pitchFamily="18" charset="0"/>
                <a:hlinkClick r:id="rId4"/>
              </a:rPr>
              <a:t>www.apprenticeships.scot</a:t>
            </a:r>
            <a:endParaRPr lang="en-GB" altLang="en-US" sz="1875">
              <a:solidFill>
                <a:prstClr val="black"/>
              </a:solidFill>
              <a:ea typeface="Calibri" panose="020F0502020204030204" pitchFamily="34" charset="0"/>
              <a:cs typeface="Times New Roman" panose="02020603050405020304" pitchFamily="18" charset="0"/>
            </a:endParaRPr>
          </a:p>
          <a:p>
            <a:pPr>
              <a:lnSpc>
                <a:spcPct val="107000"/>
              </a:lnSpc>
              <a:spcBef>
                <a:spcPct val="0"/>
              </a:spcBef>
              <a:spcAft>
                <a:spcPts val="600"/>
              </a:spcAft>
            </a:pPr>
            <a:endParaRPr lang="en-GB" altLang="en-US" sz="1875">
              <a:solidFill>
                <a:prstClr val="black"/>
              </a:solidFill>
              <a:ea typeface="Calibri" panose="020F0502020204030204" pitchFamily="34" charset="0"/>
              <a:cs typeface="Times New Roman" panose="02020603050405020304" pitchFamily="18" charset="0"/>
            </a:endParaRPr>
          </a:p>
          <a:p>
            <a:pPr>
              <a:lnSpc>
                <a:spcPct val="107000"/>
              </a:lnSpc>
              <a:spcBef>
                <a:spcPct val="0"/>
              </a:spcBef>
              <a:spcAft>
                <a:spcPts val="600"/>
              </a:spcAft>
            </a:pPr>
            <a:endParaRPr lang="en-GB" altLang="en-US" sz="1875">
              <a:solidFill>
                <a:prstClr val="black"/>
              </a:solidFill>
              <a:ea typeface="Calibri" panose="020F0502020204030204" pitchFamily="34" charset="0"/>
              <a:cs typeface="Times New Roman" panose="02020603050405020304" pitchFamily="18"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0551600-260D-3E60-7660-DCAEEB661FDE}"/>
              </a:ext>
            </a:extLst>
          </p:cNvPr>
          <p:cNvSpPr/>
          <p:nvPr/>
        </p:nvSpPr>
        <p:spPr>
          <a:xfrm>
            <a:off x="4129144" y="1026652"/>
            <a:ext cx="3951685" cy="5604226"/>
          </a:xfrm>
          <a:prstGeom prst="rect">
            <a:avLst/>
          </a:prstGeom>
        </p:spPr>
        <p:txBody>
          <a:bodyPr>
            <a:spAutoFit/>
          </a:bodyPr>
          <a:lstStyle/>
          <a:p>
            <a:pPr marL="214313" indent="-214313">
              <a:buFont typeface="Arial" panose="020B0604020202020204" pitchFamily="34" charset="0"/>
              <a:buChar char="•"/>
              <a:defRPr/>
            </a:pPr>
            <a:r>
              <a:rPr lang="en-GB" sz="1875">
                <a:solidFill>
                  <a:prstClr val="black"/>
                </a:solidFill>
                <a:latin typeface="Arial" panose="020B0604020202020204" pitchFamily="34" charset="0"/>
              </a:rPr>
              <a:t>Graduate apprenticeships offer the chance to get a degree </a:t>
            </a:r>
          </a:p>
          <a:p>
            <a:pPr marL="214313" indent="-214313">
              <a:buFont typeface="Arial" panose="020B0604020202020204" pitchFamily="34" charset="0"/>
              <a:buChar char="•"/>
              <a:defRPr/>
            </a:pPr>
            <a:r>
              <a:rPr lang="en-GB" sz="1875">
                <a:solidFill>
                  <a:prstClr val="black"/>
                </a:solidFill>
                <a:latin typeface="Arial" panose="020B0604020202020204" pitchFamily="34" charset="0"/>
              </a:rPr>
              <a:t>Employed status, earn as you learn</a:t>
            </a:r>
          </a:p>
          <a:p>
            <a:pPr marL="214313" indent="-214313">
              <a:buFont typeface="Arial" panose="020B0604020202020204" pitchFamily="34" charset="0"/>
              <a:buChar char="•"/>
              <a:defRPr/>
            </a:pPr>
            <a:r>
              <a:rPr lang="en-GB" sz="1875">
                <a:solidFill>
                  <a:prstClr val="black"/>
                </a:solidFill>
                <a:latin typeface="Arial" panose="020B0604020202020204" pitchFamily="34" charset="0"/>
              </a:rPr>
              <a:t>Many Scottish universities involved</a:t>
            </a:r>
          </a:p>
          <a:p>
            <a:pPr marL="214313" indent="-214313">
              <a:buFont typeface="Arial" panose="020B0604020202020204" pitchFamily="34" charset="0"/>
              <a:buChar char="•"/>
              <a:defRPr/>
            </a:pPr>
            <a:r>
              <a:rPr lang="en-GB" sz="1875">
                <a:solidFill>
                  <a:prstClr val="black"/>
                </a:solidFill>
                <a:latin typeface="Arial" panose="020B0604020202020204" pitchFamily="34" charset="0"/>
              </a:rPr>
              <a:t>Growing list of frameworks, including: Data Security, Engineering, IT Management for Business, Software Development, Construction, Civil Engineering, etc</a:t>
            </a:r>
          </a:p>
          <a:p>
            <a:pPr marL="214313" indent="-214313">
              <a:buFont typeface="Arial" panose="020B0604020202020204" pitchFamily="34" charset="0"/>
              <a:buChar char="•"/>
              <a:defRPr/>
            </a:pPr>
            <a:r>
              <a:rPr lang="en-GB" sz="1875">
                <a:solidFill>
                  <a:prstClr val="black"/>
                </a:solidFill>
                <a:latin typeface="Calibri" panose="020F0502020204030204" pitchFamily="34" charset="0"/>
                <a:ea typeface="Calibri" panose="020F0502020204030204" pitchFamily="34" charset="0"/>
                <a:cs typeface="Times New Roman" panose="02020603050405020304" pitchFamily="18" charset="0"/>
              </a:rPr>
              <a:t>4 years </a:t>
            </a:r>
          </a:p>
          <a:p>
            <a:pPr marL="257175" indent="-257175">
              <a:lnSpc>
                <a:spcPct val="107000"/>
              </a:lnSpc>
              <a:spcAft>
                <a:spcPts val="600"/>
              </a:spcAft>
              <a:buFont typeface="Arial" panose="020B0604020202020204" pitchFamily="34" charset="0"/>
              <a:buChar char="•"/>
              <a:defRPr/>
            </a:pPr>
            <a:r>
              <a:rPr lang="en-GB" sz="1875">
                <a:solidFill>
                  <a:prstClr val="black"/>
                </a:solidFill>
                <a:latin typeface="Calibri" panose="020F0502020204030204" pitchFamily="34" charset="0"/>
                <a:ea typeface="Calibri" panose="020F0502020204030204" pitchFamily="34" charset="0"/>
                <a:cs typeface="Times New Roman" panose="02020603050405020304" pitchFamily="18" charset="0"/>
              </a:rPr>
              <a:t>Vacancies and more information at </a:t>
            </a:r>
            <a:r>
              <a:rPr lang="en-GB" sz="1875">
                <a:solidFill>
                  <a:prstClr val="black"/>
                </a:solidFill>
                <a:latin typeface="Calibri" panose="020F0502020204030204" pitchFamily="34" charset="0"/>
                <a:ea typeface="Calibri" panose="020F0502020204030204" pitchFamily="34" charset="0"/>
                <a:cs typeface="Times New Roman" panose="02020603050405020304" pitchFamily="18" charset="0"/>
                <a:hlinkClick r:id="rId3"/>
              </a:rPr>
              <a:t>www.apprenticeships.scot/graduate</a:t>
            </a:r>
            <a:endParaRPr lang="en-GB" sz="1875">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spcAft>
                <a:spcPts val="600"/>
              </a:spcAft>
              <a:buFont typeface="Arial" panose="020B0604020202020204" pitchFamily="34" charset="0"/>
              <a:buChar char="•"/>
              <a:defRPr/>
            </a:pPr>
            <a:endParaRPr lang="en-GB" sz="1875">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spcAft>
                <a:spcPts val="600"/>
              </a:spcAft>
              <a:buFont typeface="Arial" panose="020B0604020202020204" pitchFamily="34" charset="0"/>
              <a:buChar char="•"/>
              <a:defRPr/>
            </a:pPr>
            <a:endParaRPr lang="en-GB" sz="1875">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257175" indent="-257175">
              <a:lnSpc>
                <a:spcPct val="107000"/>
              </a:lnSpc>
              <a:spcAft>
                <a:spcPts val="600"/>
              </a:spcAft>
              <a:buFont typeface="Arial" panose="020B0604020202020204" pitchFamily="34" charset="0"/>
              <a:buChar char="•"/>
              <a:defRPr/>
            </a:pPr>
            <a:endParaRPr lang="en-GB" sz="1875">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68611" name="Picture 3">
            <a:extLst>
              <a:ext uri="{FF2B5EF4-FFF2-40B4-BE49-F238E27FC236}">
                <a16:creationId xmlns:a16="http://schemas.microsoft.com/office/drawing/2014/main" id="{1BB1F3DC-BFAA-85F2-285D-108023B587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857250"/>
            <a:ext cx="394573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F61D61D-9514-4C95-AF7E-3A856FAE9F7D}"/>
              </a:ext>
            </a:extLst>
          </p:cNvPr>
          <p:cNvSpPr/>
          <p:nvPr/>
        </p:nvSpPr>
        <p:spPr>
          <a:xfrm>
            <a:off x="360759" y="3752851"/>
            <a:ext cx="2468166" cy="2452687"/>
          </a:xfrm>
          <a:prstGeom prst="rect">
            <a:avLst/>
          </a:prstGeom>
        </p:spPr>
        <p:txBody>
          <a:bodyPr vert="horz" lIns="91440" tIns="45720" rIns="91440" bIns="45720" rtlCol="0" anchor="ctr">
            <a:normAutofit/>
          </a:bodyPr>
          <a:lstStyle/>
          <a:p>
            <a:pPr eaLnBrk="1" hangingPunct="1">
              <a:lnSpc>
                <a:spcPct val="90000"/>
              </a:lnSpc>
              <a:spcAft>
                <a:spcPts val="600"/>
              </a:spcAft>
            </a:pPr>
            <a:r>
              <a:rPr lang="en-US" sz="2600" b="1">
                <a:solidFill>
                  <a:schemeClr val="tx1"/>
                </a:solidFill>
                <a:latin typeface="Calibri" panose="020F0502020204030204" pitchFamily="34" charset="0"/>
                <a:ea typeface="+mj-ea"/>
                <a:cs typeface="Calibri" panose="020F0502020204030204" pitchFamily="34" charset="0"/>
              </a:rPr>
              <a:t>Boroughmuir High School</a:t>
            </a:r>
          </a:p>
          <a:p>
            <a:pPr eaLnBrk="1" hangingPunct="1">
              <a:lnSpc>
                <a:spcPct val="90000"/>
              </a:lnSpc>
              <a:spcAft>
                <a:spcPts val="600"/>
              </a:spcAft>
            </a:pPr>
            <a:r>
              <a:rPr lang="en-US" sz="2600">
                <a:solidFill>
                  <a:schemeClr val="tx1"/>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Course Choice Information 2025-6</a:t>
            </a:r>
          </a:p>
        </p:txBody>
      </p:sp>
      <p:pic>
        <p:nvPicPr>
          <p:cNvPr id="6" name="Picture 5">
            <a:extLst>
              <a:ext uri="{FF2B5EF4-FFF2-40B4-BE49-F238E27FC236}">
                <a16:creationId xmlns:a16="http://schemas.microsoft.com/office/drawing/2014/main" id="{6BCE2438-38EA-4E83-AE25-53DE71BF230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2202" b="13679"/>
          <a:stretch/>
        </p:blipFill>
        <p:spPr>
          <a:xfrm>
            <a:off x="20" y="12"/>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1" name="Rectangle 10">
            <a:extLst>
              <a:ext uri="{FF2B5EF4-FFF2-40B4-BE49-F238E27FC236}">
                <a16:creationId xmlns:a16="http://schemas.microsoft.com/office/drawing/2014/main" id="{2F61D61D-9514-4C95-AF7E-3A856FAE9F7D}"/>
              </a:ext>
            </a:extLst>
          </p:cNvPr>
          <p:cNvSpPr/>
          <p:nvPr/>
        </p:nvSpPr>
        <p:spPr>
          <a:xfrm>
            <a:off x="2627785" y="3429000"/>
            <a:ext cx="6154262" cy="3312368"/>
          </a:xfrm>
          <a:prstGeom prst="rect">
            <a:avLst/>
          </a:prstGeom>
        </p:spPr>
        <p:txBody>
          <a:bodyPr vert="horz" lIns="91440" tIns="45720" rIns="91440" bIns="45720" rtlCol="0" anchor="ctr">
            <a:normAutofit fontScale="92500" lnSpcReduction="10000"/>
          </a:bodyPr>
          <a:lstStyle/>
          <a:p>
            <a:pPr indent="-228600" eaLnBrk="1" hangingPunct="1">
              <a:lnSpc>
                <a:spcPct val="90000"/>
              </a:lnSpc>
              <a:spcAft>
                <a:spcPts val="600"/>
              </a:spcAft>
              <a:buFont typeface="Arial" panose="020B0604020202020204" pitchFamily="34" charset="0"/>
              <a:buChar char="•"/>
            </a:pPr>
            <a:r>
              <a:rPr lang="en-US" sz="2000" b="1" err="1">
                <a:solidFill>
                  <a:schemeClr val="tx1"/>
                </a:solidFill>
                <a:latin typeface="Calibri" panose="020F0502020204030204" pitchFamily="34" charset="0"/>
                <a:cs typeface="Calibri" panose="020F0502020204030204" pitchFamily="34" charset="0"/>
              </a:rPr>
              <a:t>Ms</a:t>
            </a:r>
            <a:r>
              <a:rPr lang="en-US" sz="2000" b="1">
                <a:solidFill>
                  <a:schemeClr val="tx1"/>
                </a:solidFill>
                <a:latin typeface="Calibri" panose="020F0502020204030204" pitchFamily="34" charset="0"/>
                <a:cs typeface="Calibri" panose="020F0502020204030204" pitchFamily="34" charset="0"/>
              </a:rPr>
              <a:t> Fraser	Headteacher</a:t>
            </a:r>
          </a:p>
          <a:p>
            <a:pPr indent="-228600" eaLnBrk="1" hangingPunct="1">
              <a:lnSpc>
                <a:spcPct val="90000"/>
              </a:lnSpc>
              <a:spcAft>
                <a:spcPts val="600"/>
              </a:spcAft>
              <a:buFont typeface="Arial" panose="020B0604020202020204" pitchFamily="34" charset="0"/>
              <a:buChar char="•"/>
            </a:pPr>
            <a:r>
              <a:rPr lang="en-US" sz="2000" b="1" err="1">
                <a:solidFill>
                  <a:schemeClr val="tx1"/>
                </a:solidFill>
                <a:latin typeface="Calibri" panose="020F0502020204030204" pitchFamily="34" charset="0"/>
                <a:cs typeface="Calibri" panose="020F0502020204030204" pitchFamily="34" charset="0"/>
              </a:rPr>
              <a:t>Mr</a:t>
            </a:r>
            <a:r>
              <a:rPr lang="en-US" sz="2000" b="1">
                <a:solidFill>
                  <a:schemeClr val="tx1"/>
                </a:solidFill>
                <a:latin typeface="Calibri" panose="020F0502020204030204" pitchFamily="34" charset="0"/>
                <a:cs typeface="Calibri" panose="020F0502020204030204" pitchFamily="34" charset="0"/>
              </a:rPr>
              <a:t> Hayes 	Depute Head Teacher S4/5</a:t>
            </a:r>
            <a:endParaRPr lang="en-GB" sz="2000" b="1">
              <a:solidFill>
                <a:schemeClr val="tx1"/>
              </a:solidFill>
              <a:latin typeface="Calibri" panose="020F0502020204030204" pitchFamily="34" charset="0"/>
              <a:cs typeface="Calibri" panose="020F0502020204030204" pitchFamily="34" charset="0"/>
            </a:endParaRPr>
          </a:p>
          <a:p>
            <a:pPr indent="-228600" eaLnBrk="1" hangingPunct="1">
              <a:lnSpc>
                <a:spcPct val="90000"/>
              </a:lnSpc>
              <a:spcAft>
                <a:spcPts val="600"/>
              </a:spcAft>
              <a:buFont typeface="Arial" panose="020B0604020202020204" pitchFamily="34" charset="0"/>
              <a:buChar char="•"/>
            </a:pPr>
            <a:r>
              <a:rPr lang="en-GB" sz="2000" b="1">
                <a:solidFill>
                  <a:schemeClr val="tx1"/>
                </a:solidFill>
                <a:latin typeface="Calibri" panose="020F0502020204030204" pitchFamily="34" charset="0"/>
                <a:cs typeface="Calibri" panose="020F0502020204030204" pitchFamily="34" charset="0"/>
              </a:rPr>
              <a:t>Cara Davidson	Careers</a:t>
            </a:r>
          </a:p>
          <a:p>
            <a:pPr indent="-228600" eaLnBrk="1" hangingPunct="1">
              <a:lnSpc>
                <a:spcPct val="90000"/>
              </a:lnSpc>
              <a:spcAft>
                <a:spcPts val="600"/>
              </a:spcAft>
              <a:buFont typeface="Arial" panose="020B0604020202020204" pitchFamily="34" charset="0"/>
              <a:buChar char="•"/>
            </a:pPr>
            <a:r>
              <a:rPr lang="en-GB" sz="2000" b="1">
                <a:solidFill>
                  <a:schemeClr val="tx1"/>
                </a:solidFill>
                <a:latin typeface="Calibri" panose="020F0502020204030204" pitchFamily="34" charset="0"/>
                <a:cs typeface="Calibri" panose="020F0502020204030204" pitchFamily="34" charset="0"/>
              </a:rPr>
              <a:t>Alan Binnie 	Edinburgh College</a:t>
            </a:r>
          </a:p>
          <a:p>
            <a:pPr indent="-228600" eaLnBrk="1" hangingPunct="1">
              <a:lnSpc>
                <a:spcPct val="90000"/>
              </a:lnSpc>
              <a:spcAft>
                <a:spcPts val="600"/>
              </a:spcAft>
              <a:buFont typeface="Arial" panose="020B0604020202020204" pitchFamily="34" charset="0"/>
              <a:buChar char="•"/>
            </a:pPr>
            <a:r>
              <a:rPr lang="en-US" sz="2000" b="1" err="1">
                <a:solidFill>
                  <a:schemeClr val="tx1"/>
                </a:solidFill>
                <a:latin typeface="Calibri" panose="020F0502020204030204" pitchFamily="34" charset="0"/>
                <a:cs typeface="Calibri" panose="020F0502020204030204" pitchFamily="34" charset="0"/>
              </a:rPr>
              <a:t>Mr</a:t>
            </a:r>
            <a:r>
              <a:rPr lang="en-US" sz="2000" b="1">
                <a:solidFill>
                  <a:schemeClr val="tx1"/>
                </a:solidFill>
                <a:latin typeface="Calibri" panose="020F0502020204030204" pitchFamily="34" charset="0"/>
                <a:cs typeface="Calibri" panose="020F0502020204030204" pitchFamily="34" charset="0"/>
              </a:rPr>
              <a:t> Brandie	</a:t>
            </a:r>
            <a:r>
              <a:rPr lang="en-US" sz="2000" b="1" err="1">
                <a:solidFill>
                  <a:schemeClr val="tx1"/>
                </a:solidFill>
                <a:latin typeface="Calibri" panose="020F0502020204030204" pitchFamily="34" charset="0"/>
                <a:cs typeface="Calibri" panose="020F0502020204030204" pitchFamily="34" charset="0"/>
              </a:rPr>
              <a:t>Viewforth</a:t>
            </a:r>
            <a:endParaRPr lang="en-US" sz="2000" b="1">
              <a:solidFill>
                <a:schemeClr val="tx1"/>
              </a:solidFill>
              <a:latin typeface="Calibri" panose="020F0502020204030204" pitchFamily="34" charset="0"/>
              <a:cs typeface="Calibri" panose="020F0502020204030204" pitchFamily="34" charset="0"/>
            </a:endParaRPr>
          </a:p>
          <a:p>
            <a:pPr indent="-228600" eaLnBrk="1" hangingPunct="1">
              <a:lnSpc>
                <a:spcPct val="90000"/>
              </a:lnSpc>
              <a:spcAft>
                <a:spcPts val="600"/>
              </a:spcAft>
              <a:buFont typeface="Arial" panose="020B0604020202020204" pitchFamily="34" charset="0"/>
              <a:buChar char="•"/>
            </a:pPr>
            <a:r>
              <a:rPr lang="en-US" sz="2000" b="1" err="1">
                <a:solidFill>
                  <a:schemeClr val="tx1"/>
                </a:solidFill>
                <a:latin typeface="Calibri" panose="020F0502020204030204" pitchFamily="34" charset="0"/>
                <a:cs typeface="Calibri" panose="020F0502020204030204" pitchFamily="34" charset="0"/>
              </a:rPr>
              <a:t>Ms</a:t>
            </a:r>
            <a:r>
              <a:rPr lang="en-US" sz="2000" b="1">
                <a:solidFill>
                  <a:schemeClr val="tx1"/>
                </a:solidFill>
                <a:latin typeface="Calibri" panose="020F0502020204030204" pitchFamily="34" charset="0"/>
                <a:cs typeface="Calibri" panose="020F0502020204030204" pitchFamily="34" charset="0"/>
              </a:rPr>
              <a:t> Grant	Hartington</a:t>
            </a:r>
          </a:p>
          <a:p>
            <a:pPr indent="-228600" eaLnBrk="1" hangingPunct="1">
              <a:lnSpc>
                <a:spcPct val="90000"/>
              </a:lnSpc>
              <a:spcAft>
                <a:spcPts val="600"/>
              </a:spcAft>
              <a:buFont typeface="Arial" panose="020B0604020202020204" pitchFamily="34" charset="0"/>
              <a:buChar char="•"/>
            </a:pPr>
            <a:r>
              <a:rPr lang="en-US" sz="2000" b="1" err="1">
                <a:solidFill>
                  <a:schemeClr val="tx1"/>
                </a:solidFill>
                <a:latin typeface="Calibri" panose="020F0502020204030204" pitchFamily="34" charset="0"/>
                <a:cs typeface="Calibri" panose="020F0502020204030204" pitchFamily="34" charset="0"/>
              </a:rPr>
              <a:t>Ms</a:t>
            </a:r>
            <a:r>
              <a:rPr lang="en-US" sz="2000" b="1">
                <a:solidFill>
                  <a:schemeClr val="tx1"/>
                </a:solidFill>
                <a:latin typeface="Calibri" panose="020F0502020204030204" pitchFamily="34" charset="0"/>
                <a:cs typeface="Calibri" panose="020F0502020204030204" pitchFamily="34" charset="0"/>
              </a:rPr>
              <a:t> Nisbet	Leamington</a:t>
            </a:r>
          </a:p>
          <a:p>
            <a:pPr indent="-228600" eaLnBrk="1" hangingPunct="1">
              <a:lnSpc>
                <a:spcPct val="90000"/>
              </a:lnSpc>
              <a:spcAft>
                <a:spcPts val="600"/>
              </a:spcAft>
              <a:buFont typeface="Arial" panose="020B0604020202020204" pitchFamily="34" charset="0"/>
              <a:buChar char="•"/>
            </a:pPr>
            <a:r>
              <a:rPr lang="en-US" sz="2000" b="1" err="1">
                <a:solidFill>
                  <a:schemeClr val="tx1"/>
                </a:solidFill>
                <a:latin typeface="Calibri" panose="020F0502020204030204" pitchFamily="34" charset="0"/>
                <a:cs typeface="Calibri" panose="020F0502020204030204" pitchFamily="34" charset="0"/>
              </a:rPr>
              <a:t>Mr</a:t>
            </a:r>
            <a:r>
              <a:rPr lang="en-US" sz="2000" b="1">
                <a:solidFill>
                  <a:schemeClr val="tx1"/>
                </a:solidFill>
                <a:latin typeface="Calibri" panose="020F0502020204030204" pitchFamily="34" charset="0"/>
                <a:cs typeface="Calibri" panose="020F0502020204030204" pitchFamily="34" charset="0"/>
              </a:rPr>
              <a:t> McIlwaine	Montpelier</a:t>
            </a:r>
          </a:p>
          <a:p>
            <a:pPr indent="-228600" eaLnBrk="1" hangingPunct="1">
              <a:lnSpc>
                <a:spcPct val="90000"/>
              </a:lnSpc>
              <a:spcAft>
                <a:spcPts val="600"/>
              </a:spcAft>
              <a:buFont typeface="Arial" panose="020B0604020202020204" pitchFamily="34" charset="0"/>
              <a:buChar char="•"/>
            </a:pPr>
            <a:r>
              <a:rPr lang="en-US" sz="2000" b="1" err="1">
                <a:solidFill>
                  <a:schemeClr val="tx1"/>
                </a:solidFill>
                <a:latin typeface="Calibri" panose="020F0502020204030204" pitchFamily="34" charset="0"/>
                <a:cs typeface="Calibri" panose="020F0502020204030204" pitchFamily="34" charset="0"/>
              </a:rPr>
              <a:t>Ms</a:t>
            </a:r>
            <a:r>
              <a:rPr lang="en-US" sz="2000" b="1">
                <a:solidFill>
                  <a:schemeClr val="tx1"/>
                </a:solidFill>
                <a:latin typeface="Calibri" panose="020F0502020204030204" pitchFamily="34" charset="0"/>
                <a:cs typeface="Calibri" panose="020F0502020204030204" pitchFamily="34" charset="0"/>
              </a:rPr>
              <a:t> Scherzer	Bruntsfield</a:t>
            </a:r>
          </a:p>
          <a:p>
            <a:pPr indent="-228600" eaLnBrk="1" hangingPunct="1">
              <a:lnSpc>
                <a:spcPct val="90000"/>
              </a:lnSpc>
              <a:spcAft>
                <a:spcPts val="600"/>
              </a:spcAft>
              <a:buFont typeface="Arial" panose="020B0604020202020204" pitchFamily="34" charset="0"/>
              <a:buChar char="•"/>
            </a:pPr>
            <a:r>
              <a:rPr lang="en-US" sz="2000" b="1" err="1">
                <a:solidFill>
                  <a:schemeClr val="tx1"/>
                </a:solidFill>
                <a:latin typeface="Calibri" panose="020F0502020204030204" pitchFamily="34" charset="0"/>
                <a:cs typeface="Calibri" panose="020F0502020204030204" pitchFamily="34" charset="0"/>
              </a:rPr>
              <a:t>Ms</a:t>
            </a:r>
            <a:r>
              <a:rPr lang="en-US" sz="2000" b="1">
                <a:solidFill>
                  <a:schemeClr val="tx1"/>
                </a:solidFill>
                <a:latin typeface="Calibri" panose="020F0502020204030204" pitchFamily="34" charset="0"/>
                <a:cs typeface="Calibri" panose="020F0502020204030204" pitchFamily="34" charset="0"/>
              </a:rPr>
              <a:t> Wallace	</a:t>
            </a:r>
            <a:r>
              <a:rPr lang="en-US" sz="2000" b="1" err="1">
                <a:solidFill>
                  <a:schemeClr val="tx1"/>
                </a:solidFill>
                <a:latin typeface="Calibri" panose="020F0502020204030204" pitchFamily="34" charset="0"/>
                <a:cs typeface="Calibri" panose="020F0502020204030204" pitchFamily="34" charset="0"/>
              </a:rPr>
              <a:t>Westhall</a:t>
            </a:r>
            <a:endParaRPr lang="en-US" sz="2000">
              <a:solidFill>
                <a:schemeClr val="tx1"/>
              </a:solidFill>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45601" y="5013176"/>
            <a:ext cx="1467937" cy="1655568"/>
          </a:xfrm>
          <a:prstGeom prst="rect">
            <a:avLst/>
          </a:prstGeom>
        </p:spPr>
      </p:pic>
      <p:sp>
        <p:nvSpPr>
          <p:cNvPr id="7" name="AutoShape 6" descr="data:image/png;base64,iVBORw0KGgoAAAANSUhEUgAAA4gAAAP6BAMAAAAgdG43AAAAAXNSR0IArs4c6QAAAARnQU1BAACxjwv8YQUAAAAeUExURQAAAAAAZgBmAGYAZmZmM2ZmZmaZAJlmM+/Wxv///z8ZKP0AAAAJcEhZcwAADsMAAA7DAcdvqGQAAF0ySURBVHja7Z07ltu4EkCrZb8eKWvvQEcr6HO8gQ68gEkmV6TYmVOGCpFyt88SfwWgCqgCQBGUWOe9sVoiQQAX9cGX0G6yetkgPoFsEJ9ANohPIBvEJ5AN4hPIBvEJZI0QD+0mlqwQImzWw5H1VYgB2FTRlg3iE8j6IAJs9tSR1dWH2SB6skF8AlknxM0pWrI6iACbKrqyQXwCWSnEzZ5iWRtEA5sqerJCiP/7d4Noy9pq4y+///7bINqyPoj/+++/fzenaMnKIJo7xP82iJasD+J/G0RX1gnx380pYllZZcAGkZDVQby5xM2e2rJSiP9uEJGsC2LvEjd7assG8QlkXXUxWNPNKVqyQXwCWRXE0ZpukY0l64W4OcVRNohPIKuqCpggbk4Rycog/u+/zSn6siaIyJpuELGsFuJ/m1McZU01ga3p5hSRrBfiZk9HWTPEzZ72sqKKsF3i5hQnWTHEzZ4OsiKItjXdIE6yHojjGqn/bU7RkRVChA2iI6uDiMZPt55iL2uC+L8e4jYx7Mh6IPYaiCBu9rSX1VSD2SCysmaImz3tZUUQ/+dB3FSxk9XUAmwQWVkRxP82iIyspRYMgrgttHFkg/gEsh6I/5sgbvbUlrVUwqh+gFVxg3iXlVSCsSGinuICmalO1gbxX3BUcXOKK4L4PwsibBCRrAQi4LgGUdyc4k1WA9FWxIHiBvEm66gDMzGbpDtaaoO4MogDw0OLWLabrKMO7ubzX8TNbBCRrEYTkRysb9pNVgbxrpQH56uXl9VEpwOw6S1Dk1q+uqxnxKZXOvyqqO21UZ2sZ1K4x7WB82WNb6jZIDqyQXwC2SA+gWwQn0A2iE8gG8QnkA3iE8ga39q2QXRkg/gEskF8AtkgPoFsEJ9ANohPIBvEJ5AN4hPIGl8MvUF0ZIXvFN4gurK+l2BuED1Z30swN4ierO1dURtEQtb2cpMNIiEre6XCBpGSdR3kvi36JmVdZ4BvEElZF8RDR7LdxJJVHeQ+7GlrN7FkVcdHwzbsRsqqIB62YTdS1nR89F9N3LoYlKzp5GHY+om0bBCfQDaITyAbxCeQDeITyAbxCWSD+ASyQXwC2SA+gWwQn0A2iE8gG8QnkBeHaB3faNqVyoreFVUOIgSkXaG8HEQDcWlXJq8FEYTSrktW9MKvXIiEDr796GXdGNcDcTq9PQWize3j9ukHko9VU1wPxIwV4JMOImw/CIgF9H0JWRPElL0Ytg39wQlK1qyP4lNDdL0gh/DDNqBmbRb1iSE6BN/CCK1UV0ZxVRCNGKLQijIM2x5juxJZFUTxJlMjUsEAw36Z60pkjRAheq1QCaf+IZEKrCe0WSXEcOXKCGJdPdBP3CAWFjO82SSmi0ZgRJ2uPcNqg1hawIbIVL2J6yB4wj9yNZXTrkP6Cg3XPgS1EEhhtW0zp8WlR2buhEiK1NgaZ0DjarhBnEGG6u7VzIGAsbyFAf54Q98dQg/cIJYWM+EKGUdfDenfPiIMo4yrkrVBbBEL30a+sUpIoWUeNSW3QSwrY5Ubi9UHq4MfP3jtvN9GE7LGejaIZWXSG48KpYMfAQPb3XKgnwIbxPlkqlHDgPlBxqDcZRKGG8TCgmuUcn4/5PzuQj9jgzir4Brl3SJPzwlnySdsEGcWq0YDa0cj1pVlSCa5QSwrds0TFf7mLH364cL9+HsJC2e85keYdZ2yToj2ENtHJL5xf2EZug2gXYmsCCKue+PxcdTvAyjf+EEyNL0qe1e2K5EVQbSyanyIH5ZxJYVkCGSD+NggFhdfMaz+omNBFQwNbXg3iDMIVf+D2WQwUKbUA0NEpVOS7UpkTRCB/DJE0CfkpBDe6NauRFYFMWAK33x6bz6VA3H/Gwt8g1hYmFqllZDr5YcYUhzblci6IPo9PGpxm6ucofXBwaH0diWyLojUQJiriuBR/Qgw5AJZfsaxQlkZRDK7fnTiO0i+e8jc9LFBLC6RDaYFGDp6uUEsL/HX01AkeO8W6ltsEGeSqdIjywwRxA/+nshBKD/4FRw1ytp8YqxuR4ofoRsolfU7ihvEwnJTHcGSX1LHvGuAC0o/NohzisH6FavdCEMT3jO1QZxLDPQBh6h6g6f5GRDuHm7XImuC+DbV8EFyPUPi/vWPiGwQZxA0eygcEgsyBH8Sy++ZtGuRdUWnltM6CO7xvosesogmNdq1SP05tXaX4n1pKbUMAnlzINYf4FQP0XR1iKt4qm91WrTW/ZW/H9+sPVRj6qZ+lVwRRHLeVqUlI6FQOOM2kRXsGF4VRHK6V55UlOHtAR8bxPICI8Q3QllU2ugwhCG5fjWHp5HdXRvEfEHHZgw17A9wi6rZXqpKNAZ3qfh42wYxUxDEt4APO4iSigum2N1loPrIZiUQjaMphDqJ0rKFPgLc6WJsELPF2EdJ8QyVJ2h67QEZ57cNYllxIHpL2LQceYhWq9jMaUkx/qFurlg8pRh/cILSGnOwQcwTmCAS2kdope5E2zEBiqOdhYqlfoiH/l9weTHb9g+SRAl58/zjdHVbt6wN4o9QRCKF2MY52hAr7yhWDnF0SACxYORNuHZjkP6uj4/7dn/HvlqzGNWr4kogMv3ED1uDVBC9Q41sfdwgFpNhzIvY3f3DN4IeRBNCavxm8THpI1inybVVy6o0cQRGH93mmVMTVkzj67blX2WpVCC1t7FJE99+OEM0ZPUfnLsdIET6QCRqNQdTvT19cYhmgzi/OBB/xBhSx6T4cO0HWPLme9cNYp6MMcUYhHygmv5hRzReXd/uiVFk9jbixDaIeWJBDOzpJUl5fMhHYP2bdhl/uBCrjmwqb2IYIsQQ+oroyoF5hq/SOLUNYpbYEL1Tvj9CjMYT22Ijq8D0P8FKqa1YVgWxM3tvHx9vb/Yx7YQiTqfuxfar+Z3+DWJBMS5EQpBRte4dmXtLosjt+xRFKxs129OVQ8SV7hlTtIvKgklSJHYNW9mouaLqNhMWxDfvjUF2dOPc6SC07nWeY/w0ras2iBkyqQ0xWO3GIQf7xtGU/qBsKvUkC+OHB7Fie1ozRGNDJPqJzPJhMxlQxy1+UJffxNVwH2LFNVW1lbAhht/H5tz4hhl+YEv5wVN8Y9QVKlfFNUG0KdoVTh0QbjH01joSRy5y7cJUrooVQzQeRHCXvI3dwBBDrIY/+N2NgIdNSYjVquJqIL4Re2BGzXKCGvT7B1gMrdsdKO5VBycn9apize4a0Jy6NxNlTfJbd/U/Oqjje+KM22lxE90g6gVXnLEm+lzj6N2EfZ/bvexaA/UaTOOMhLupVmtP64Vo4EBAtMVbVYM5DWIhtPF7BrW7+809AsVsENMEbE30+/pvvn4Y6ohFn9+kw55BxeL/0NYpNUM0FkSuf2EHNRxD4iVCBEUOYuX2tFqIxtVEmDbX8538N48xxE7EpB7KQay0tiqGeEBtn52Ksm8h555IDZzEWx9HjemYDWKK2FVs8Jon+BhDTocABcrl1x1KhV5/4qTxRh3IaSji1UjFEM3tfyPEoVtoaZWrRT+YvW8/qO/I6MZMKwXIJaxtjVIrRONqIjX6za0UxhqIsXKGlR7wOQTyU5dUGzXfXOLBMqceQ3fmgmT4EVRMoFQxBLHK+qoUoltnhnjfZUgPbYRvMBni6IENJgyxRlWsNd66u8Qzhvjm6pFzPRK7s0jspHr7uCH9oN+UGIZYY4XVCdHcTakNEeCNPXyIVkP8FzP29oNYoENaTsbK1iGVhlsAR4D3y1hjfj8RX25w5wIrHjN+47hXNz1S56BiVawS4l8ouxvEMw/R9mJooMbaVoE/v7H9DLe3Qvbsuy/r3HBaZ7QFcPr7/4sDkVk6arDJtMdsflg7uLFC+rpop0hBvLWtKlWxUog7GiK5PgZPPVkIwVU9oISYDCHXKN7d9M1A1KeKVQZbfxXx7hJdc/rB2DlLC39QCD/eyK6FJa5BpSDeLUR1dVYhRMNCZBgO7o6KYYBA6hwHR1EkIPb2tEZVrDHWGqzpBSiI7DwuazAtgj/ogNVJmodYoyrWB/GuiANE9OXhQFSfjTDKEOw3J4xcPTtNRaF/bQP09rQyVawS4q6zpjZE5lqsYZAi2JFaqxQJiOfenlZWaxXGyyPEM4ZINf5+MO7th8wbMoIbAE6aWOh/HuxpXapYX6QFozWd4hoaoqHerp8m/kSwD+ov1wt0MVdlqlgjxN0N4juOa0iIEF15ERLmbP7DlDoB8WZP7y2sLoq1Qbx7xNElhiBCaIaQFWIbjQN3TJ544t0pdqpYk0GtLloeIF4iEK0di2p4bkr+hfSu8Ls9PfF9RdMuIZVB7PoXnUu0IVKdizfHkI5rnMKHo9CPdVSRuMf0nYwT21c0y5jZxSAasl47Rexc4sUOFr0Le2yAGQ4zULqj3VtivpCBeB4sBRcutwvIYhDJ4vaKePQgtuFFUSNDb9ZJlyV0C5Ch1PslqIqvB5HsNNwVsXOJF2sw05lkGIA5W9hsrPo8SSEyqgivBdFQldArYu8SzxxEIONS74QUSMnUCIfJ3+U8GHya8qaJMEJ89yDiETh/B/4b0VFMyNR07BDXyG5GvjcWxBM2iPcq3E0u8WzP8KGLoJ9CfPtgLWlqN26YSeTM5WBPTxvEluuH3etncIk2xEP/ry9v5RgOFBlNhsmekl4RlhkEWBCi++hBEXuX6EIcrNxNvAWI+ZbUygaXCHKKJMUN4hDW9C7xwiwtnXwh9xq+zJyZIMTRnlIGdYM4VM7oEkMQf/DzF9lZM2GIvCqal4doEMSLD9FwED8KI2xxkErkeoToq+IrQjy4X4x1Q0CkVRFcKVOHJgTxglqbv2HjpSGOiji4xDO/JIqXQlXIQrTsqaeKLw9xVMTjGNd4Cz8fxTAQoVgQXVV8RYjuyvkTdokXMoAHd2+UJeVyZ3iIyJ6eiEK8MsRREZFLJEcD2Nn8Q+Hscd/fF//0EB2KLw5xUsTJJfpZM0C9+re0FgbFdoqOQTUPzAiWRSHaK65PlkukINqq+DGbGgbE9Kt/SFWEl4YIgNv2hYWIKcLj1bDPAYZ4covx2hBPlktkILYzBzRxGZxi3+buBtXKXPt4qQKimRRxcIkXxkT6vcUHRxLQr+GCk+8VXw2itQMQrIatgNg+XsBxilgVzStChOkzqpJLHGK7nHSRDW1Pl7AM9+e2y4gDcXfyXSLb2150rawZ7OkOtTs8Yf1yEIc1SaMiji7xHOhtL7vg2bOnpyFHrwhxaMGONQ1DNJVAPBOqCK8H8bbRb4C481xivRA9pzioonlRiPenA+ESgxCX3ZBk3E7GPduH4LKOmWU5iLgBe9b0AjVrYre02VbFQwsvB7HfIdZ61vQ92MOoILBpCYjHnt9oXR6co3YZ6belHBhrGoS48P5OGLb7WPb0pSEaJ1i/hLuJy/vEPrJBk4qTKg7W5cGyKMRjv3Xet6ZsN7GtAqJnT08I4uOztzREANIl1gyxd4q2PT0OBXlViCfKJQYgLhzYkE7xNEF8fPYWqhAz7Q+zI3UJxAo08Z20p6dXhHiyFXGypnxwWoMmmnFRpWNP+38f3sjWBtHUAdF3iqfXg4j2pFDWtG6IQ2Rj29PjWKQXhzgo4nkVEF1VHErxghApa8r3MGqB6DtFZE8enp92CTFoXxGGeFkHRDOtjd1tEE+MS1wJxAsF8fiCEE+ESwx0EwUQiT1wh8I9E9opvipEu/Dv0eA0CjG2i7FI9keIlD1dIDytCuIlF6JoI2qBOg5BPL0yRNslJkEEoRwK5P/C2lN4uD2tCeJ7HkQDGsnN/zuriq8DkXIlgrgmAHFk+O3nz+6/f+Wz/+bz22dJjDGIj94f0i4hdNEvORDNAPAuAOMHGD9/FqNo8IIuojluEENxDQdxUMOfA7tvBMT+r0mS69rg2esXhWh8iNiaqiGayZAOSkdD/NldlU8R0GKg5Z3iUhBPBSH6DP9aTmxCbYjYsKZSxBBhg0hYUyXEMaL5KYL4zXaPaSWwIO42iD7Eswri1LPgIH4LQUyrcMCRjRSimctXzgkx1NkLWdNzbEzG+wLuVCiIwEFEUU5C0UwIIhfZwAohGgVEsF1iIFdOrfcM77qFYP2MaOLtv58Z8Y0VnoIMolkjRAitWEt0idQhRr0KqiH+zDCpMYhA5/y5IO4C1jQK8WD9NZjRTwXEztpCBkXAqytPEqdoNoiD2D7RWBCxUxzISSGCvnAXtqd4fAGIhoJ4EQWnNsQ+MJVDHP6CCeI4qKou3EXnFGGtENmdTZ79eb+IglMbYl/93wYtQxA/wxC/9X9g36gt3IW1pyzEdh5ZM8TRFA4QvwkhftoQ+zhVpSbGgrh7WoiGy7XXdF2XKIPo9vIte0pDBAwRafGnWhWNtb5S0N2fc2PlMhBDLlEMcQpKvhFOMQQRjZ8iFVXVsbGmP58bIjNyEYEYKuwIEU/kE/YUOIg/KYjdX7rCvfNOkUhrRms6N0QyeQ+iZU3jEMdzqL4NQYkP8ZOC2I+Ge9Z04Auqwr2rIpuVQmx5iKcAxHO4sIDOofrpejYfIrgQbZf404Yot3fDzihpZGPWDJGoFkPENRcNROj/nSJLwin231EQYRo5dSCCqnAXNrLxB95gRpdYBURIgGiQEUUfPYiWOfVc4jcX4kFTuIvcKZrVQuTXw3jNVg1xIvcZhYhB+V19lIpGFaMQD26u56vq2SFSvd6dC/Fd2sMYIBqEgI5s+u8+gy7RiWs02mKCEB2naFYO0X+AC9FWxDSIvtpNEH/yELE1/Xb/XWNPL0Gn+FQQD/63u4A1jfQweohgeUIgHOAIMdBLtKxpf4G4dPaK9TBEmNUlzrvGhoMYsqZnAcRBkCWcHNuIBbMcLvxmQbR+6lM6yAsXgGjvqjGrh+gvMNyVgDh5wE+bJwsxZk2VHX57QUlw4G1mazovRCOB6FjTCES0xvQTQ/yWANG1proOv7Mq6OTZU3zp6iE6tQJRiPEkh+76pH+EU/zmQBxdog+xu0o3I2VeBCKZ+7zgFK/2lkD8JCAOVyJF/JYNMeAUzTNAPDjf7QIuMRacYoifXk8xBPHT1l8b4piMvLJNsI+BIcLaIe7cYcRIcJoE0VJKF+I3GyIQHUhsTRU+UQjR6NJNkHkh9se1O/3ekDWNQUTRKXZ4n3546kK0XOLPaSnVeE2/X0puTi2IvlM82DleNUS/3+tAfC8A8efnpG6OenEQP31F/ElD7FTJ+N9eRJHN+iHu3GmZiEsUQ/z20130jWwmIozG4VBcY8mkiPTAG4xil81eZnny7Kl996ohnmIQLYbnWAAAtFNEqEaI3yi8PsQhrOknGQ9+ISaxh2EuEqcIRGBQWIqm7bW4O0TLnhJxTRpE154SEEED8ZMdPLVP5cBfByEepxUIp7VAJEtqvLPNTdQlloLobpMCe4QA/fItqIhO0fDycyvfDMSbIq4ConeCDIquT/bohd/VD7tEcsFRwJ7GIfoWeEQJwG1nIigad7Es7RQHiHOexVACIvgy/XRyX9gatKYXrz+ih4hm/P0f/FhouJqH2LXRi1M4DyKpindrWj/ESQ2vnTQuxFMqRGp9R/dVj8Q3jizET+CC0/6+n/yk8J1h5/kmQ2PcNXrE3qi77GY/eTEzcWRI99frRHHq6PbFOQx/h13ixRtypJf+TQsWdRA/WYjfAnPC0/rE80RRAxFqhmhsHRwEUEf3ZNnTmEu8YJ0NQBxWLMoh/oRp3bAvn+HVGWBtDIZhvZ0NEWiID3jjSU7iBmiGN1Uckh9fnTCYoJMD0WY49DAmBY9BdKBYvX1wObEusR+tAb6kaPtMlyvw1nc5EE9rgGhsO4pNKtIn6z0DEHOJ53E9YgRib08/5RB/BiB+xpZJgb227e+VBrwVCTsK4tCI2xklOXEH4dVSyrE6hmn8sebdpRnvHkRHqMe2UojffIicIoZ31Bh7RU0vEoineiF6lrQB/I0HsVNFE3WJGOL7GchlVtYyfsopqiFGFdHvT0ggHuuGaGwt9JTRg3gvhgHfJTIQh8PugXxy/6FfyO1B9OYWPweIn5w1jS5XBHcLpQDirdC7aiECyXDAuEcQ26FkQ7wdgWhVzpkbjR4+/HT3H/ZfdPuEP8cNpf3UIhucRq2pO8jW59PN+slTxbEJz9nXT4HI9CtGjnsU2Ezb2Lp7vI2JF0ITQy8bmvr/MK1Q8yD+HCEORw9PKscrYmSVnd/aYhBROSuDSKlhA+M/d7pCiEcSIv7De7oF8RsBcQpKCYi0SxwuixTbG6l/d7O+YxgeK4PIeUMc3JAQj4Q19SFeYocSTRANtfawZ/f5TQkxpog+xHMexK6mCqFVQmS9oQWxwRB3SBWD27wvvlb6GbAPXvhJOMVxcXfnHW2I3tKMn52jlEB0R3m99heCSJSiHEcdxKA3nMJTEuIJwtu8L36lSCB6PYlxWf8dIgCyt9MaRxv6N8GxCyac2UvIKR6pLacFMaoghtQQcWQgnsKHZhCKSG8zRnNB3376Y6TjN59TPWGIN1MLiOOnrC7jEM9iiOBImymaBEzMlO4piHzMlgmxDUH85kBESzBub8lwFhVLajIDInhLrBzJVEYFxBDD3pLqIEIMIplhF6I3RjpYWB4iYIjSepRA3EkgmvFpppAyyu8OMhzcYXO/pLEmBQMQwy6RnaCd0qYhfnoQP6cxupsH/Om8OENSiybY5CIQneUKuDAFlFEM0fSqFvGH92tKQGS2uBkf4udgVoMQf/6cFkPBtNZUXocSiCCBiA7iGea3MzFKIZqQGlqOEfComz/mrYDI5mP6jJyic8KCBfFbr4nfBoeJdppKzVk0spFDbBE6pI7JFKUQ43o46OJeCvEYrBWIQ2zlEKeVbvc/f8K4vVtef+l9DB+iHdvsMykKIcoYEhDbIMRgsyaL5EBETpE60MSVb6M1dURYB8Ug2k8fPVGbJqL7jIRh0zeo6xIQv1nxzScP8f6Pf4GwFqIQdzKITidjPw52tUkibYNCW6qBGGzZEFh4BuiP3rUNED8tiLvTNAfWyScNUWTHJE5RBnFkN/Wvs3RRcpeMYd+a9g5EE4D4nglxcoojRLxddHyDuCtJ1rQ8xJHi/ppHURaWxQNTPcRgXMOeoeFC7MfXvvX6+IkjGjz0bkmSIqLVp3ymQQUReguG6y8luBFAFDKcLEMBiCCDiLv7aObJZuhYVEKEFVceIrW+JYFiFKIoqJmyIIcIKS7Rh9g7xR4iRoObSximtK5i9jQX4lWTG5yiIOfSzsWYq9BethIQcS90dIq3H0hFvD1qeiYhil365SDu+5UsvjFLWGwR+51qMDzFaxmI/LFSNkTU3bfEmbu05jQrgUjXYhrFyA1ihsgj4kkMHmLMJfIV6aTud+53kwXtK9FqOr1M6OWVFXGKDMRjAGIDBSiGrzdiht3T+88LQzyhxYIuxJMPUR5JlIE49vS76dcCwU0QojyouVr5kUCEAMTAIX3ulkUCYpc8B9GPbhaDOKLMpQiRTAv1sNPE6aOVZQ7ipQBE4znFXRii7xbllRVzikxvP7w6Y3+lKLYaiSxdF+vhjdyegsiNu4UgBgoRhTisuWYhHpMV8UEQ9W4RglmWK+IVrM01Vpbnh4js6VBvViU6T95hkorKKgrxMNjVvxW2z6MIoRwrGDYLQWxdTRRAtMbFVd4n3seQQbzCuGW8m4jyFEJFEQIZVjDEiuhBBBpiKDhlq9aDaOzVibs4xOOw71NtthIjGw/ifjqc4l7JntNqdM0r3OTFDBvn4AU7IbpgKcFpOYjHxSCaYWlnX56911nUhqjB/piGYVmIbH49iDd76sc1x10M4inBmkbnhXUQ+423pLlTZS40RKlyiID/dLpF80Kc+E11aEN0t4DMBpGObAhzOk7lH0xoIa90eoX5WqWIDvFciCEjBzxEd7AtAvGot6YFIV7HbAdX8soo0qUAtTGFKwexJWsWgsEpn3ce4s4dbJNAVI5vCZbZqCEWoMivCxQzvLpXexB3j4B4YiF6z86BmDCPQUKcTqqAkG7IFlOSX4Kyd+HuG14AYldbJznEU5o5TYAIHERr7oejKMgW0FlNjkw7qhKI70Uh7vQQj3qIbaom2hUyLIzqYe6vmRSBzKnWmBaFeFZDHOjpIKYcJQspfQwP4rg5Pla3wk4/UQqjMqa+IhaAyOeX6mKgFVEyiGgZXKuTVIhOIkzrZyjGc0VmNCOqeTRE3IOZnrQ7DgtrdneHCX238Nh9mCAWDk+1EMtQBLKa9jkMhRAv6RCZbugRxoOOozJcX763f6IKa9c5THxEFjWWRxqimCFp2AUQj0GIh2AteitWRrVKklYjJSH2XcV9PkW/DKAcbyMPB7MTnBHi/e/dEXKllUnSjCJjToeu4jWbIlC1JGV4pYELIIaX8MshGgWnvxnDXewklEUhClXxGs2Z9yvoZvOB/DpqTlO7iTbEAK+INBzPNiJlIKJzfkHY0Qhmiqikq1AaBrhDgRoBz4eYgo7Mqw5jUYiNuMmFDSp4mcxWxFkhkurTXPPEVcrDgyBepY2vCTcu57cSiiiAGFk53GogyrtDQfHSPaRAvOggNlILEjYRPsRsRXQDm3IQ/TDmWlIkGE3C4Kl/tNtYx42wEGG36PxSQhHngWjmUkG3TFhmh3iVtkTeNmRB5B8/A0QzO79RmqA6CiDu5oAYpOgmn7Jsn3ienShVrIsYonkYP1QATh+hMMRGCjFkUL1pHWElNRBcV+BASIb4ABPKSEPro+DwBc+cnrxILwFiqJ/hQVQUkfuxkCbOHMZEhVTHpBM0vNGPvfWUvTw/AohGpdv7wNPyIFKd+cfp4CSNh9GU0MREiLwquhBFCUb0ohFADJ5+UgPAXiyO9xdEQQFNBPsBirwcohBl9RW1bY3AJ4ohLgiwF7dJqSEeQxAVqniVQowmNDbN4CXpEM91EezEgqgesiG2tqG0G934SgyixCU2gvqNQ2RrokaCnTRCiiKIVtFANcByiEOMVZyoipvo2ClZEVgHrzWKxKKekyBqVPEQhRhJ494co8cxxAMbCmLtCG8S18YEiIrQhulmqCAO4VGk7UjM6RoR3iSKURTYuOt0VWspDhGIYbUeR34KQ6zXERKC+xxCiKfAsFufpGpVUxAidBvnQp146C+EyIMUEFeF8C5NSBsF/UQComru6BCGeKVOjfPujwVAGojntdhRS6whANcpqiGq7CmlinKIUxuIPVMK0e7WX9clwHjHM7kYJQyxUS7XPkQgNsEXCQ1Q8iG+2wTXYUdtoTGmQMz1iuCkbelEA9S98e5kDKK71neNCO9CGNWEwOYq7H9P1x7iEMd0nNH2w6CwEH1MGKLD8Lpi8dRRAJE9CkyI0VNFawJ2mmPqFgE6k5etHKK95WXHM5xFCR/aMMCVFIhXTaP2VJGG2NtRIG+UDM4FIM5vR/tm3TxM0wtAbBQUPa/oQOyrljynamQiaCo8RHmDSxZ3zRpab71vZtP9SVIg2inEnxaFSHT4kSLmQJxZBXuhITYzNx9eF49CiIfux3j1uKpoQ2wGiMQjpsuUEPuDbBQtLVdiEDtp9oXz0TDKKII4zjJJjr1wpqQIiL1LbJzsBbPgPcPSxO7ErseoYf98AcRZWlNDaKMOomirtl3DGOJ+hLi3+4gW+RSI8FCGuLc7fSIhls8LesxugniIQrzaO/biTzkEIXZdi8ZZB4IVVlAQK88PRmjNszb25ur5GxRuLDsFxAbryVTJY3xiVztYq3M5iM5ingPSq3hByPW/SRXWJFk9fAvWxKvH8jqH7C2Kt/Ep56gIGiJg2zU1wgHinrmag3i1IeI7lBBNXptv0u5uiLHDBh1asb/K9wamSWBHh2E3k2FNgSmh4cN0pWNPKYj3y7uCjjEBysJeUoSDrYWplZV4P4Z4BT/N4aJZ42SLog4innb3ITZdCBqH2HR+sUvBTl60NNVaxJ3seZp0iPwzwTGw8wmti9xTG/tACX+QHLn5vdVVJDr7PcRrFkQs6dFDqiZDGOLe+8RLkwWa0kbuqY0TSXhp7burxqZ9ICCaEeIQnPYEnNS1EK/J0sDUd1VJ8KlE0BBOKktdm8ahaAIztkGb2/QKNVYvB/Hu9QFDvHoQBTkvQfA6agFkBTaeYIiSlLKL4fVuBBAJZWnQsKil2u58YjM8pBkCuKtnrOOZbvINaV+q3oLMBFGWUomiOMEqd9EhaPGafT9BEYDYDpPCU39/CMZVEMtoYZeS/a9YGplPlKUEZTjGVbFxzjvzf+/w7V2n6GpwkwuxlBZecRdpr7/zfgszvpUIsaBV3TPPaoN+a8AXg9g/qeEgxkpSAOF4c3qtNUNRaIi6lFzJKFpk6jfiFEd7CgGIZiDXZ3V4khhiU6CgDZSByOdDlypq+AUohjFCzJ7u7ftpiEMweH9CQ0MM9qLLlHKait+nJ1II4nBPWIdUwk5PN85Jrv6Nf3OCZoUoiAMhN78yiE0RhoUhUvWdBKHxK+WaLkyDaDh72gy/3yC2YYjGn7bp/opDLNpM997HhES49tTkQxxCh2uGNARIdx52grjv+3wCiC0eO9dALIGwmRqQlew+Ka3SEIcoqcEQi7nHqdUepBCvLERrSKhPvgF7jmRPZCJbB/GMAnoEpNbVWOPkb9cEcaYVnMJnBeOWUCrV0bveu0z9ER4W8ThEWCfEPlXyUdcEQRBHjVwBRJRTa+EA0XXKZXjFFUG1k7Rht4IQm9kgXuUQGxg7igGIbjeQ41UU4FCQ6fPeL6AuuXEWP/CbOsW983cpiHTfz+4ojhCb8Xk8RG+eJIovd3StA8RBHEuoe0wIVBpErx3BqOwlasEm6bFoBoi4TbMQyREZuM4EEE2aAA60nXQBQFnxD4GIOkID0MwKaSx9BHviE/b2aEpDz2K4OkwURF2doixHIOo7jE24FFe9EBDxb5Cesi20mXa1p78yADHfNIjEzpMFkRhUrBliA6mT19yjHI6kBQQeYltQ1ULiDmOB1bLdq/UQC00nort4iNepWgspAARlvCYE8QGqiPoOMHSeURGoy3XJl4foOWrvc8mqC/QLRhN7YCGa+VXRGcUfFtahLj51h+YJVm16fYPiEPtJaxtiCaS8HlpDdMTxRHOrIj0TMxvExu/gXdXSBCGOX1mPLaMNtko2+PuWhzi7KtJzVtY4zWgxpl9B+YQrcyvMCtGOdsoF8vtm7z3/EIA4iyo2fjAHbqfegwg5EKcull0aSCpeGkSrkV7LShxicVXEijcNbDojM9PHff9NIsTRWO/3AMQAUAGIDQPRGva1PGRZxWiYXVEz2lPLBcKoaGGIYE9nyJ/mRnZ7LydXrVAQu0w6aVsQrd/KQoQIxPL21JpiRrO/jp2bLs+DCFGICVNbPkRw1dxqHzb2prRicDuFZ7OnTiQzbRgUQ4QsTbSfUg4iUBCRL3YuvxaUhtuzP5s9haE77wX79lXOD1PBlWOnIYhNMkTmGXsm6QZcS3stKOzpGbPZU2ZUioU4qewU4aSOlQE5hpeSkv0FCxGoO6wSFODZCCAWUUU3Gr02YYiNB7GD0NAoHivgD52mQky0Be7T2xjEAqqI+rrNFJa6l9h/eh4QmcQHTa1wQkF0zXzThTp74g7wIOYVSAQxWxUb1Ci5tOIQ6QG6BaQhIO7RP8NF6As+5MmH2LhnqrScKl6veY+h2yQWL+Tw7q1IEemZKPtY3/3UFJtgyJNZIpBBTJsbdmzG9C13OdnHcLS4EkUMuoL+u1txqADAaYi5EBvgT1nMsKfjMQ2YXBSi11GcYlErnaUZXkEIsbt2717geUEXonJ6DAKH1ibb076hNq7NmJ65Z+7zJ4m80L0CY9poIE6d3PEHz5w4/V6tfYXA8dEp9nQKPa52fTcWBhFEe7hsYXBYiEqGOERL8fY2djtQUkJsQge5J6iiHT46hh8r5Z6+e8+ltrgFxUL0VIGcxOj/2V+tsvXt2R3BcdMXQwQ5RJEqOn0AHiKZVkP3oO8lrkgRqZ6dBuJQJMeCsnGPIDdtSYiO7bMdgR2NgQ+moceyrtWJZxwcm3P/ZxqYspE1YwtnZjWUQ1IQfkON3p46/ouB2HA2kviiKhVEAl7n3R0KRT3EKy4+MlN2ejixLEUMQ5SGNugzyqU7YuFTrBYZIQ3ZeUe2IwRx7w36gDMMJ84HRN7a5tlTEKaKPqOCOj6EaG9rgoilNy2N1TStAbfGHSp1SU1M1QyJBYptAVVEjyC/RmVxcrROiHZnyIVox0H4Oio0alQMl4VIue8GaoxiZNK4bBp6hLvhIDbIHiuaMsReR+uI3J6ijzia8Z/vaeJqId6FgdgIIYJ+VJEKa4IQ28IQfWiwWns6CLamTp9q+kj2NK802/jzDjqIwqE3mhw5qEuU47p2mWgREBvEGPyh4jIMgxCFqpgMUesPqhbcIEn9pCKCIsZ0RojXDaITuhHORGmKkiDK7GmzQbzaEBsE0RoiIJxi1kSiEKJoKgOP5aKPe/67/sZn8Im9uEq3x/8O3xIQlY9o1RDbHIjUahO/GM+iiH+lseclrsRQm9eEiyhiBKJwPkoK0Qt2ngihJc3UsbC+9UcidaEpt6wtBhEkOabyiSDClI2HYWvwuNe+uT5UnHnW8du9d0l+/yIKsS0EcRzUmBUioH61L9dHyvhUarj0Jg1oIbIeUQJxL0gdfaYh3j5D4WB0GlNnwS3GMgax0ecHkiEK5/epPgY5GVOqDjXYKJndqochNvqc3G45pEEUzu9TkY07IFyu8nIJosw00MxHFICZQhzmgbUQ23SI+3hm98RnyDIeoafppH+XaBzo3DKWf5rLV1QJ8IoYhWhSIbqd3wIMrVofs4dgDe8Q36GX+o+v9Y3LdV4Z2grqIMqbT0gRJRCBy9Pe+2SN09hfZ9aSXd3Wya5wGhgO5Ka3atufRTKbTnZVYD1FHq9DQBGjEHl7Cqj7Zw0Qjtlzvk+uHr+irUa2uxM6TRR3BMSe4qStjwdpPQF9J7m3yYPI2dOGhbi/kvazSaoZK4gZ3ghhv8dldweDYO0Q0PH76Q+AhTgSa6akbfte+iyIwORo734aHuflNVVwsQ9Dbtx3Ze/u5BCsHaGV6A9sWVFbeATLJhFiWBHjEFl7ykBsykG0tRBVtvPCc5dcBOLgN73WzXC8lhQ3UdkDgmGNBKJhIU69nj2RTbjmlZ/SFwLi7Zubdukg7rp/iIVjMDfKxoMoGU4JKaIAItffB7QWyP0hv9Q0Qgqi6b0igkVBPGKIu/5XtsDzgrSHuOIUI4pYAKK3ejR/wn6sNUZTDu5XWP+A5Ikj2DHA4Vu3Ocysj4OIFvFHFFEC0bCRDTfqkMewoXWQhXjvKh5xj5CCOClib3qPIHIlc4OUpFkGIucU97rxP5E0rBbe80v8ZKviEX8C0pqegtaUrIHZSAom+GPWVAiRs6e9lIQY0MJ7fm+dxYOXwd0U2tAQAaYexuARD61GfJL7cgXeR64IZ1XSGoG3p4Wb5VRB7KzLoaU0EYU2R6srgRQRcFhzVChiL4Q+lsAYDSGiiiiCGLCnZRURciAedxGIO+wnQQ+Ri1qzi79/BMSYKl7LiNW3ZyAaAiIA7g5GIPZhzxG01rQNdD1mX3USyWoOxIRVd7y4M71cVlyInZHjIOJ+v+MRi0Is2JapiollTJh7diYDSmU0DWLvqBDEk9upx/BQR19tTWMQZ8IoaG6iosz9FjCqQrj8OhCHyxHEIyY6fduDnSaMW60AXADeL5cQx+L1JFBEGcR53wJGL5lhc2IoTXQ48oLcZauUv4+6nOFy+fuf97BGFu5yRe3+4hAJhO9/qylw5pw7n6jEOELU+kRzz9gd4i2Dt3/n59iUgzifPQWKoQMxPIuBMe40ELW6eIN4y9zlfDOptw8As2OUWFMhxLlU0VHDrlYu9+rBy2g8H+jX7yAyhv28sHbIpod4z2AHMQIyv9ZEuVwUolPg985A+RDBygjZNo2G4nCtGuLZgfgetql32edOBhSDOIs9BQ/ipfuvbU9FECeMUoJcOkTCw6Pf7y6xgzj858YVopJTRfEcLgfRj2juEPumbi9/OeA/IDyZuxMCBKkmwgTxYkHsopz3iwBiIkiZIkohlrenVMei8zLJEPtfd0KEcoiH/t/LJCPEe9MTWFVIUYNQWXEOW5mYwhCZkObsQzS4JCYMsftdylAcDwwL7SaG5yFKvdMcIN5XwJ7KYRQqohhiW9SeuoUbQ5rzZE6H3KsguqPhjCtURTQsxC6u6f44960HYovN90qIohzKi1Ky/+pK51feJ4jnRIicKg4PUo960xA7fgPEywjx2K2fDIKU1xSUh1jInpIFuwyqONSUA/GAshEumSEhHpMR3hPs/7Uh9pHYkF8E8T5FveMxNgU20WDRrDPZz4XQsqeuU7QgmvvYaewEpR2tiCkIJ4hgQbz0/CbLMc5MH/t1Bsd+l8j4aK06zgIxWxX53aGUU0QPRn/cZjEgllFSEds0GRiMvZ8xLsUQ+6bT7Ybc3bXxCJ4FwEWWbKOXxs+awuznINgHpueBpQDiIZZRShHbRCEhDi7xMlnTrrF0LrHXwh4iPekiWW0qjZ/FhTGlVgS7EPuW3UG8eJGN1ZYFmtjvznAhptnSdoRoMMQug+jvcfFH7xLvAHe9GfeyJ6IoV0QdxHR7aquhFfC/9z5mJGpD7GbxlBB3vjVtE2VwyRCCeB7XsvbW9LibIB7IJKMUFdZDUbhUiL4dHRYqhSAO9tT0/Y+h/HGILQUxWREHa05A9BRxVMKoLx6rYh+CKM20DuI+m18P8W8EcDz0FdQ7mTPY9dSX3p5fTIbYpgpwEAEIayqFiLRxz1edOI/y4midIh+L8hCBhTgY1xSIkA/R2GbiMjlvF+Jp50CMUWQX9Yqthw6ixp5yBHfHfngK+oLcK+Pds6cjxO6PPIgZ1vTevA4QgTi6RK/5cLkNB6oaRdRAbEFMkVbCXb8jYhhj7LePDU7x0q1cmXxO30Puf+lLvgzEMZ+knFmIoc6NXTn7dEVUQezaTiPXwekmgONwzEW/rWUazbC0752F2A9gJkA8ZnUwxmmmSwrEwLPdvR17Rwvmgdhyuk8roZXX3TAaNUHsltmDrX1uZGPWARG5xGSIYB+kpsiyCuL4WAFDfNOuY7ZDu82OfWfx9o0FzoP43v/R6/VjIRq0jIaHOG64OlEQA/kMiSKXyrCNVn5PCcE7aWbaO78bC3yEzqi+4zaNPx+mwa5MiG2iwAQx7hIpqRGi9Wy8W7/hn29DHATtsX/n6uYwDXb19jQJIiRD7Ix5DGJoXc8xYASCDDW2I6V4zuNi+woN2VCP6DQ2tnIA0KKbhSGGFJGHCLVCNMpH09YGbR18rxUiTBDfkyAG3XFXj3u6JlXZ1JdMDZFWxbg9tSCe+zjnwRDf4xAh4BIhupQE6E61bhVQmyB6iERTPaKDZ9gmPlWeHKIpBnHq3wQgnsMQD8HkO4j7DC28ySMgtnQxkT0VQLz0s3pxiEBATOtiAIJ4CUAMWdNA8j3EK4QDQ0E+2wTRQqRVEZ1UErCnNkToItZY3jyIqUuk3uMQIbxcOZw+WCefPhLi/eG31+aDN8zN1BWpikeRU3yfWrwEIjAQE6PwSxRiujXt82r30XQj30NCbYJ0T9t7/UMdxFO0k2FX3hnEEJ3WkqaKBkMMucREa3qfoPUgXh8KkejkB46fIe3pVFYZxO4Jj4IIaLSIh5huTbulEvZ7J/bLQUQk+TuIhjpV8jvXyt+VEE1RiFRb8iEGFDEO0R7y6j6oc9omiANxf3+lUBOCaIJbzmQQL2KIO18j9BCNCGLIJcae6kPcLwMRvYktBLGF0O7PgFP0ILaC6JSCmFLIaWHwHNa09U9svtYBMTR5xkJk7akN9yyFSKSvLidaVJMI8aiDeJ3ebafNayrE/UMgnt/VEE0ZiAaRC0A8h11ibKm6BbF5LERjv0EI2YOgPQ2N9QemXK1mnwpRf2gN4L0ygRwlW1Nv9SD01ag/dK5NEIPnERu7t8E/KUUV9RCZrRjaigFr1JaDmNHTZ5eAPgpiizXRen6gfk0YIpSCaMjARllAvMz0HLSmIfMSfUYtEB2zHpwD3WVCPKdBTHCJYEO86CEeoyyWh8isBY/MgYb8h9CeSmYxsrdiAFiDtiGXyDfLp4TYRk4nqQeisbJzTlFEEEG8VgmxiYymhPpUAojnJIjquAbkhmHHl6d+iJAAsQ1DFFabSYGoLZ3YRZ/SIdKV2NQO0QTHGaWdjLkhGoUihg4+ij1naYjsLrcmtqgk356mQFQePiTPS4ZLrBfiNTqXnaeKKRCVcY0BxfhRwCVGH7Q0xFB4GrGnmaooggg5EKXG9By2pgfBg/bLQjRpTrENhwLvc0FUlExqTEPWVDa6wHUTE2bN2iRJhVgotGk1z1BViziqueQqolkcYmJ3P6aKi0OUM8xWxJohNurhaZ0qnhMgKvbcSo1ptiJy3bTHQuTtaaJBBVBMZSieoDmGQsywgEesHGKoKZpg4YXVF6TiQFQEp3JjmquI9yftE3SAlFSIoZ5i2G0FSy+eyggVKRWikStiaEo/DrHfVlaqh5EMMegUw7rIFh9AMasYylkiRJArYpY17SuoCojc8QtDHnVr+k+qUfBQQX1zKi6RlGGyNQUsTOXVBXHMkJ0tE1JF6VhJIGfGfZ2irIwaY5qoiAASiK1akiGakD29utul3LLwFSDUA/kwu7RaFAyTFBFc2VcBkVXFPaOR061zqqJjToXVojWmOkUEQooFp+kQg/Z0alYkxXlVMQkizKiIxFF8nDVNimsyIIY6GahdUQY1qIrSWgz1RNUQNQ5R6REdfCPE7AMy0SPaVOHtaUNuXnQKxlaCeBoosGNACxE0xlSniLT1hJIuMQNiaNBmH4HIqqKilxHaRhfWDeoOJUOpIqLyuxCvtUDk7CneYjOI6xV3XFMWG1Qm72qIOoaayWCrAqxmzrrEB0OMOsWGh8hukpKqYsCgehAFy85A5RClimiVH1dWw1RdWlyTAzFqT+0yCPuKKlUUHGAlHQXTGNOAIjoZYShC0bgmC6IJ29MmBLFIX5HGY6yUj/E5j1KKeCLMDQmRs6ZLQGyD9rQZcs5BDKiifAkqmSuFOVUy1Cii38OPKWKiS8yFyNvTZmx+DQUxfxicpaiCqGSo8YjGg7ivFGJ4UtGC6A2DZ6oiZ1E1gY2SYVARj6HQFKsiQFlrmgfRiCBeSYh8L+MorlZaFz1NDBZAxTDiET1ruqdUsakOYniRRpfd4ZN/c6Yq0iGqF9jwhQf5o8bnBbbneWGNG9yNQfu+Hogie8ppoimgihc6YRlESGIYOCzDL58XoQcVMdUlZkLkVRG1PuwT8VZtCK7TUMwKeSoggjjkT8kwpoiA0t97EPchRUzs6udCbEMZcuXQXW9RPOWqIkFRBlHPMOgQ73nuXCyuGualZ2zDT6TQZklYFQ/GgWgsxQmroqr7jSlKltgMGXtXMgye9t0LegIDsbAi5kIMrz+1Ibao63To7w0tJNZRxAoe1cQxH3KGEWN61EBkm/1CEGO9jL8c8UrUqSCH7o9AvK6bVwBkxyIQUxBGjCmCeEAPoSHyDigRwnwQryPEZiqcX6JQpVyUFA99joIQJ+ugYRjM7AlbUwsiWr85Pbe0ImZDDCy1uQ7trrl7/MNwuQiiShXHvfzQUmuHrfyOdfmuZxg4snXSRPwcaxHu8GlfH0TDQ2xGiFML9QYUQzuHFRV9ZhuGBXF6vIrhOcawe++edWaGC3F8NN/kUxlkQ2wDbxpufIh9NMPVuFX5oO+JRyCmIRxayCkqYHeggHopL19Xh2QEba4EVHE8XBpBHEbbjjGIqggVVbX/QoV+GTqqyCSGOwnECUQHzItsAhHEshD3QYpDnDo8cayOCMSjluKFgeiKDqHAIZIQDQlxH6ioZAT5EEOhDTYn2FmgCg6e7w4FfJfH8JLEUIDQDqL6cRDn4dcZFLEERAMRg9oJvt57rylXJyKK9uukwxC1WqhhaM9jGMDzcBGGzdIQA3MZV+dV3+P1u5OwViSaY1105iHqAeoYHr21bi7EYFvPANDmi5FAdNroSVotMlW0jpj1ISbh61PTMAyuk4rUUroiFoEYUkX/bd996UpSxO+LpSCmIqQjJU4gBpFneM1SxDIQBTP83uoTjUEVUrxd5yedoYcqhv4CVzHCTGtaBiKrilMRrMu1qhhXJWvAxj2f7/0RDAmIxJY2nuEhp/rbEkJ6RVQCfxmMmGKfggYjA/EM6ingLIZYFUNqGHmLgUDKQCT6ihy/ToyudkBxAiPhE29mNvayfC6xk1AoEEbGMDOsKQbR84pBhG1wQpiqHlAc9BTqJ2oRSlsa82K4MZkgw0yPWAyia1AjCFUGVdzpH2qfh/g+F8MjYxFBoou5ilgM4l8q9js5IX4Cm1IX37Mhvs+EMPSGxjjFbEUsB7Htbca46lmyK1DV0CEXogzhWY8w8q5UFKUyDA+ZVd+WErBeSys8o07jckQY/NccKCGODE+lGFodRtKYZq9Wa0uJPUAhO/BzBoq5EBMYCt4BzytjAUWcDaIk3Vko5kGEFIZHSXnt6rH2m+avc2pLiR5iq6ouIYociEkIFS8P90FCCYZlfSJ2igfpPaCqrCgLHqKUoJKh6t3hQEiuMS0McX/VZu125U5LMdBTIM4nASn7NIQnnTIRENtsKQrxmgRR2R0LAaH2S8TJ2+PnSoZHnTLNoYhLQzTKijuGMUISRIxwl8JQUYnmCSH2hVJUHUfx9qrKcwJEaxJLzVCriKuA2KjzpqbIeEYEg7ye0dosgnpFJCC2+VIYYncyhKqBGaLiwwIUxgjEd073gLtPnhWNLlUPsTtWYK8dhdBTJD2jBCLLL0ULT3pjugJzuk+cXEnQg6EGsDKezwGIYUlDqDem3ZRdsw6Iyt0hGRQdo5oEMRFhCsOVQQTdvfrKnKrBdY3shQ45fdMhElbWkrGHRCqDaC/QUJbOJKkEUBz9VIZvchWPfLwWAdQO0T6VVXt3Qv26lvL9roo+xNMMckwjAJY53VcN8ZrgK1KM25E2lJbMArF/sLqabIhZW0tRom0hyYRYkOIjIKYy7CEOZ/pWCNGesD7oE0hyWMcYxGN5iskMe4i4sT8VxFRdvEsEYqlYZkoREr0ZeOtznwtiWk/DEg7ivWkcs5PHCaYeiPj0EFvIr+ejf3fY2uofkMHwFSAWoDg3RMhi6G53aKobsXFyl5hKhme8yRGIr7CccuSYx9DbPvacEMdh/vRq5mv+rxLm6eGQUHLFExDbfJln7DQnd5kUIQDxlCeQqYatf3JT3RCv6bkzWc4rADFPC4/Zatj6cc2zamKb5RghCeIxDrkIQ+8gvOo1MedMj1TdgRBEgexiCPMYGh9igbim+BqbMhCnVQxxbh4iGm0WxTJqSEJsC0ilEMUmldCyLIhkAoUQvh7EFqIYpQy0ELldqm22wMrMab7LDkWpITenhnibS35nlvIXcoa9gLs9ESqDaLxRwewkSc2IhikURO2JCz79toSsAeK+MESi4+8hvLyDsyaY1NvLRYdxZzNsywj43cTaIRYyQJMuegTfnXVuBSBS6/tLFGQoTd0QW29Y8FAoWVLe2frPheitE29LCRGcvghEYuX7e1CNSIhJR7cX1cKWhlgi3RVAdDCGq5+EeD/fTdYIXIptSXlpiJjiJQpxR0IEjT5br7wpJ1A/RDPHVNmQtEyHuLdyASNxim1JAbeHUSNEmAuiTAv5twH19++OCozd7yVd4lzdxBkhXotDlBCkIR69N7kJjOq5uCrOFJwWhjhDR7EdjGnYkiIsNMSAgQ1SLKiKZgUQ25kgChjaJvJE2VOS7GMpzhWcrgBinOH4Qq7j7sRCJCcKYza1rEVdI8RSoVeEoW1FjzTE+9dHgnCEIpSkSMQ1NUKcY2FsOKRxPWEAIm1tIya1JMU1QixiT8MMbYADk13AcPocIyfGFaS4Coh+HyP/JM8QwzOJUAKRxDg7xbmC01kh5jtFgb/yGXIQpxTdix5D0awVYoHFUu9BNZxgMGo2cjpYqdImdVaKq4G4L+kUTbRiGXsZhkie8nCcnyL41VMqYmoLSlmIUYY7j2GXCWbMxsooZ1JnpAhzxTVzQ8zbe8JV6plEcBjvi0KkbKqAYrZzuJY0VCjltqBAwcgmwJDxaSgXhD31suIb3nkpmpVALBnZaBjar0wzzGwUkVvY+W3hfSaKBuZZJdXWCxHY+mQYWnELaU/pZ4gpnjMdI6wUYrpT5C2b5w4thzjcTEE8MI/ZqXQxucJgruHv8hDLRDZqhuBkQwjRf2HVMeoXU2sMZgtOZ4bYQMZJKGw9Ong8X0Xa0yNdZV6C8egm0Qh6b9+rFGKh0UGVHnrG9J6AKLK5iUnxiykUzYogFoiieYbkYjaiUhUQOV0sTtEQK91KLRqoD6IJM6SMKZGED/HIZcVrGSG/eE51jLAaiIZ4yfdBm0IQIWFLiSKoVJF6M24AYyJHmGnN6T3ttqRsEAPl2r8MRN4hAeMQmf7ffBCTgtQ545p25h0j2qzqgxoyfaOC2BJJl1ZFyG7eocTbokIZDe27auR6yL8HlrKnfK0TqhjqaKRgnDOuKQ/Rz6v4EYbXQ5Jh4B2ihjzI5BB8MpF4fKWkomirgUg5RU1B6Xoj+xbBFzIbEvkh/Gwi9UuUIkjLNl9cMwPEVHsKSltKdxGnfOwI5uGnK9zi1LRkLIAIFsrtD6gGolHGNOR4G05NB9EA3X0RbB+QFHDWuGZ+iNLc8gy54xSCWqCF2BLPiBlUtI9HULr1QCRzC7L7uHYf2P57CKWng0ioYiy2wRTDRExe1B6T+SFKsgsBPbykMKTC02PsBv+WKEWhMsK6ICbZ04AasgyPEFMsAvshfIfeoEYwmu6JBjKCdoE8BCLEbgkwPNMOMQaxVfYxklXxwp56Y0aypDWtGKLenkISw1PMD6khkl5RRtE9SaxF5330RXwaiGQdhhlyxjSqiHR4eohlnQppJadR8W+cbjlrWvAwgOIQ/TGb62RUqKsh5HdCihg10lqIBphThy8yOT8NRH8MfFBF49b7dE5UcM88p4hRIsRNbeyeVFXsxWN4aOe3prNAZFTRjKVqW/u8tnCdnGiIkZacApGch9RRvOW5y/b7GSninB2MOSAS9rTLsxnaptNYI8cBUQxPIOm37IpA1BhUF+djrOk8EPekKhrKZQQbOWdM42FNy0CMq29Biqw1LdtLnAMi4RQ7VSQhhiohSxET+hgts7nxmEgRxg7GdVZrOg9Ez57em57RIcxUxIIQhZ1FIv8Huj5WAJFwivdsY+spadpBRQRJNvQQaXuaZlDPU1Du10ZbUmaASNnTq0z3PIasIsZbchJEfrO4XhWBG3NbCURSFUFnlYBVRJE1TYRIq2KKV+QV8VrYmj4MoloVeWMqCmuShmz6zJfxirwirgIi5RTVqsgaUwXEXRrEIqp4ZsOa4tZ0Loh7FiKI64BTRJk1Tevts6GN2isCb01XATFsT9+ldZCniKkQGXuqNajnYFhT1po+EKLKKwYUcW6Ihg9QFQYVJms6d2w6E0TSKd4zb4TtOaCIRzlESIHIqaLKoCJF5GbmCsosEMmeYtcCZRQDDOUQyT6G7D5u5kSsikgRVwyRVsXuJ9n7LRiGgQ0YjqRC5FTxpAvLhqQIa7oOiGR8+rcNDhNSghfNBN+zPTtEVhXfpQy5ZW4zxDUzQaTtaff6KEFwE1LEB0A0IVWULrjpq4GcllsNRCa0OQhUMaSI3TaXdIjSkIgdtBUO3LOKOINLnAsiHZ+iGamqIXKhjcwrwqiIDMTSijgjxD2jinGIUWv6CIisKr5LFHHsX1Dz421pmQkiY0/HDj9kKeLcENnQRqKKMEA08CBrOhtEXhWjEOOKODtE1p4KVLEvYL+O4RHWdDaIbRjie6IiPggiG9oIVBGw0KuNSsuMEIGHGGHIKuJw5n4qxKO0BllVVFJ8RAdjRoi0PQVRVLNbHGKbAfESgXjPWltSZoMYWGkT3QfPMjw+EuIumSLGSLuT6ted9kLvVATBBuqoImZABHnuA3PSmi2LuBomhlVDRBVMnGAbZShTRA1Eq03oIGao4tAeLYoNJtsWlBn27KOPhCGJb4HfxSGCNC+dJEAM2NMTKMbBWWkLygwQBz2ZmiDK+3u82CzDuw78779/1RB3CRB5e6qZWGQZVr0CfGpmXW+3uVp5FzTdiCL+999/aohjmkqIu2yILMe2pMxw8EJALgKIpxkgopfViksSyMtRufIN2dX+c+XrTgMI3yWNllfELjaVQ7Ta05iCuCARVUzYYDMVsvbVbqkAL6GF+5MidhBVcxHHqW2A8ojSQGgDqRDPUP/yjH4llJLfULoAw76TqIK4m+5MghgKbVIpwgpm9k1y8SLGVA0RMRhS1vjEkD1N3bF4mUUR5zl4Ibl0IUU8ZkA89Z91FRjKULIqwipm9k1iG40p4k2LVIENTu7Y4VBpYlAVU2ObORRxHoiJG9yDinjqF1mlQewpQjGIqaoIK5mKSmqjMWPaKZESon37TguxheKqCHMo4kwQIYnhLqyI3frxRIinFIimtFc8rwaiSWijUWOaDvE4/ANqiMVVEWaxpnNt91a2UZEidgf7qCFOvQttYFNeFedRxLl2CivbqFQRjW7YbVCY/t+dWhOjqqjeAj6HIs62yRS0hQsr4nHcKqaFOCZ9g6mGGFRFtUFdFURtLyOuiMkQYUy7HyxQFiWYM1BSXBVE5ahNtHsxRSSJEHdZEMOrYBUFvTwxxKgxnQ7MyICo2QFgFyW86OddWdK2vFQAEUSK2B8jroJ47xnujhZEbVEMxBaMvCuLKn2y4spWLkZ8oQbiWaGISRBPllNstQLRiep3XVnli9DFi2TlpTHSGtB1MTSKqIR47xnuhtHvUzLEiCpqTx0UP3ceiOIZdTlEAUPUM0iACGN/Pw2iKamKcoMK80DUPB5UhQobU3zscxrEI7KnrVoirSzBoMoO+pxLE4XHainPUowp4hEvSJZPCrf9mPfJsqf6ED+iisc5KBqYE2L0etCUScQQj7Molyzu+vFvZE8T+mmRPCZRhOgTFVlVQ4ykDHqHuIszRPs7FBCnHTXIniZAtFWReVG81i+GigCgc9/aNSeRtEFvTGMMrZMxVRDR3H6WU7T6ikcgN1uVozgul5U3N+1yhSBGA+Udon2oohYiTIkMOtPqBasi2e7SdBHIHMO8ENtI+qBjKOpdOBO5OoiePU2EiDr8RzrTypJPy3L96gMQWDwne5qymOATkhjGjKlzzrAa4qSKfmK6gmOIHMX3JIrQmgN4onDeqRDdyhh/Ehcj9MoEmyEqzh3iv2IS3hMgcRphTKiHuGMoKosfEk3utGWhnoLgKgtBMbQqySmOEqLXxTsmQhxVcdjnylLMeE2fJZpsJqw5wQ9yd7IpGTIvLwDsy6ziKCF6XbxUezqq4ljSUz7FoDaqMqcuS0iKMURRZRZE4z4mVxUDEKff9HFqJ4c0hm3KTDcj+qz79TDuyt+RiqiG2LqNJVcVj6P9CVFUL0i91x3zlnBB3pRlMUNzebefql5rEqmGcT8hOFWphGjcR0GeKh6HVXfsYe/66rBr5aBWxASIMGT1kirgqofF8J6rca2oU+NqiIPt4CIlVTq7cTA+fGxYEsjBOiWMDYK+LLtMijzD0dYZrls3QFSU0tjPS4bYcTuOi31ChxXpMZ4xQ7WPSyrLMdlmDLkNMhwg+m0yAeIUU49VnLbiDPDy48hhRUqQA8Jd2kxL6pqTVIrAM0TMhsOgvDaZBNHrCLVp0t99GNM8caLAiOOKU+Lqg7TlCqdEiucIQ5ieURKiS7FNE+NCjJ30MUmUX88wbZ4lbbkCWoyrYQghhth4mt5ygf9sdWAzJDhJ8vpdqw301c7K0UH0HuIHWdPWCRCNTVE5jQ+hgABBxPWFspsIEaeZvtTW4PsjqkhgDErW0oOEsowk6FYWUcNQiV2IB//RyRCl60viKUxn18Un0k5ygumT1qnTaw7FOMcIw5MFbbiYeHIGxALiQhRQjHDcMe1Ylavksuz8/MURxs6j7ZI3HMPFIbYoX5ECYTnG+E0XJWUqqShmbIVu9oLOMH6UKU6eapSLQ2wdiEKKflUxc1lpecooC6CH8xwFBKdEpvCdNix1QDwMH6ZK0Ag/5Jg6DJFYFmMVgDAXdx8J7+ibULnGBNqpfsjsLg5x2CMha5tyyWCYvrXNOGBi8XS4CPe7hzd/BBa4VgDR3NsXKlkJiscchm1up8nPSQLC/s7hbViBrkAFEP1zeQtA5G2PRCC3MGRukhjCtX+TUqBR1gBx0MLpdP1shscshlk7hQ1dAgfgTrS0dITYCWdYqoDYUdyjA+ozGYbLLMhPTmFMqATy8g1meD+9eIHNbhUQTZfZK5ShmMswd89+r2ynAoXAEA/88yqCiF9Wkl76YzbD7IMXCrTEoZ9vJnsaeFzSVFRhMa4iZrTjY8T2SCS/TRdqiXAwQ8UcQg+rB6L11qDUGhjuzipQAcNk8priVA3D24hC2e33YiwLEfogzOKYUgHHIgyLnGNjcizK1LncrwVib00bRxl3yWXPzVCREMGkGxU8QIDeEslmtwaIML7JLM+gFtHCe4baIpJaGGuQZ3i7W/A5VUDckxAhiWGJDLVlJG0sqme4tyFWHthMiujGNinNt0iO2lLiUpT4iP7KbvBjfE+fAGK7nBji1aTquGAMyYtkqWR1GC1Ga6gGmahAdquYito77/acpl5kujhWUCGDUrg6dEZ1vOzGDlVLKP0aILovaL1/b5TmpxzD2Q5yl1B0ehfXa9yeVjGzv3cgWsu7drISAxQsxFzVIaCIy7MaiMbJLO7XmmCRd46RKhibzVYdQ4mC7+k5GEIVQTB22i4lxjEbVjAdouggLFqCOasjqIpDQXyITc0QIQQxEN7MR7CdF2LohQSTQfEgXiuG6FpTz2ww9uc4H8F2Zohty0HEpdE4xQoghhSx5YKBGRwhfmY7q5jAGkt0zWog+kbDy8rYW94RzmOmXLWzCgnRXZ9nPKd44JNbFCIRm5LL1D2MMOtI4dzVwa5Xd8MBUWRjFh47NZ7NIHPiKePx6SASzgHcoSwmtaUhCqxpJ8Z2jU8HkdrA5RjU+JLFZSD6dj/U3BDGGYOamzwaIhOk2bFNzRAF1nS62JbZMv3gwKYvDnUdauN8A68KYmQpiY9xrnzND9GPS6lnWqpYK0S5NcW3zK+KD4UYaJCWKjaBeGFBiCprim9aOUTLmgZLgmuIXaKxOEStIt5k7RCNc74hBAdjpiqqEyJ4sy2guXetEMHbTByM5pA9rRCi8SHqzglcZ3QK9uGGkVLb9pS8ZHGIjkts65A584HOsJM4BQHERaNTSHOJD5C5J4WRJY2VGdnTlUBcdkfIJDNC7ILro7iva6zIhr5mYYjXF4WoiK9RLXGXLwixXpc4J0QtQwFEs0GkZL6M6I8YNXinSnUQ63WJD9JE2Q0bxER5hE8UF7Z2iJVa09kHwFVXT/XUsMPkS62x8aehqlHEtp7m1N4rKgxxweh0gyiUySnWBxHkew0eLlVBbDeISbJBFAqoVmY8VmqDCEMl1RadVuwSN4hSsSHCBpGVKTytbT7RVOwS64VY2QD4BlEscYj/WwgibBDFgsJT6mezJMRq45q1QmwfLRtEuaBzpaifF4Noag5ON4gyqTquqQ2iiUFcKDrdICpkHRArc4n1QYQNolrqhchshv/vfmrtBhHLpokiMc52dGaLZbuMbBBFIoCoWBFWWuqDuA8YrMUgQhSick1YUVnybCbi2QgiddOSEC2XCP7vsJwqLgrRh7EWiPbzjXqJbVlZ8oAtotCrhKhf615YFguomFKvBKL9kyXt42UhiIYrdw8RoK6pKLDPSgL8w13GX15IE53WO5bchF82tNgAuKOJB/Q9gLU59rUgWu93GYo+QWQWStUAccwcOAxfC+LYd3YprgqisW1pwILMLItBxJ2uyS+a8S2KVUMcv7QV8WUhjtrY/xAKTqsJbPrMeIoYeefcXLLQEIM7ADIY1A1iiqwR4n/LQhyCUyDM6TKRzVIQ9x5EQD9ADCL0yTwq+8Z63R4P8fo6EL2JHQTxGoD4974Botc5mVcIiGi8YoMogzhc5EF8TKUREIGC2LwoxAbTYHoYU6v3IcKDcowanZ0lflj1UVIXRK6bCCGIh8fk2IGIc7B/UYi+NbUhutdvEANSJUSgX4WGIf75K78fZ0/DEOHVITYYIt3DMB2zP38miP90X/QcH5Lj/QbREg6iGSEe7KsHZh7EjuLhETkWQYRXhwjDmjInroFBEW/IXIh3ig/wii5Es0G0i+1Wh10TxtK7HuKfSR5jT8E97IqD+DLziTzEvR7in4eoYhDiS04K8xAHA4suRtaUhvj7EapoNoiOhCHammVsB0hAfIgqesfObRA5iPuwIjIQH6GKNET7l6V6GItNRdEQ/dZsKWIP8V8H4kNiG5gOuxohDr+gwPWlINqL/Iwd1hzwlUKIh9mzbEM0Iy+rMK8Ksf8mHtawEH8/AKJxIOIs7pFVaReQWiC2dFjDQfzn4fZ0dH0Ns/Oga3+L7G2rBqIhwxrbJVIjNiPFR9lTFmIDrwWROOzbkIpo3C4hA/EBAWoA4sRwIZ1olxDjv4vGUIrYOrhYiA9QRXYT8+TLX2unMPEakztEz6toIM6vinuqH9E1yL6P1C4ii22o2dtdq6kq8GVGDPEBASrQq7juX/cMFzoYZSGIllPsVkgBoYjGG5vhID5AFeldzNacVLuMLAcRxeV9T7/x6kEB8XGhTeOORsCyetguud17P/WQuYowDq0AxAeoIhBTZcurYdsue/DC/mrN7PuNWQNxfq9owFt5UIMeLgfRWd/AtGYW4h8a4sz6AOAsPTBVMFzwRCkBQxXEP/PbNTNBdOcU2yVlSUseZaiD+Ht+29arYuNmfOEzFxduQmGGOogWxZkq+G4/r5UxXP6APhhRElWhCWywQY01jnQxM6efJMvn4CZcVYAOIqOLUDqrlTGs7ahMR2hN/JeFyOhjUXNXHcKnhEhwLJur2hhWDlFrTlmU5TMGFZ0D/swQuzvqqu9Z5NkhDvrYPrOsEeK/Koh/nl8VXwDin6dXxVeA+PQUXwLi7yenWHXRTCGIzx7cvAbER23tX0hqh+ixSIP43CHqq0B86uCmcoj/FIP4zMHNy0B8ZopVlwpKQnzi4KZyiD6H/92PdkuB+LxucXUQ4aaIkMLweQ3quiCOU4R/NopIai6S8WH9zoL4rL3FlUH8kwfx93NSrBkisBD/SYT45znn+dcG8XeOIv550qHwistj2B1s/6RD/P2MFFcH8U+WIj6nW6wYYp7KRSi2zyR1Q/wzhzyfQX1BiM/XW3xFiE9nUOsty0wu8RkxbhCfQKqG+Gc2eS63WC1EMyvE51LFF4X4XBRrhvjPjBCfaii8WogwM8RnGkWtGeKfeeV5dPGFIU5HbfiPXpeC1ppbMz9EjqJZnZl9ZYgURWMY9axZas0rPAIiPmDj9lD7uKh2NfLiENmjxFZFsdKcmiyIv1Wdk9+rp/iMEH8n7iT2ZC3djyeEeNesdIr475VQrBQiZECEBIg9tckOr4ri80HECpUuv9dEsU6IJp1DX/kFxl3XE93Umcd0ZfpdDuJ6KD4ZxLG7UGQGZC0Uq8yhSYXoxJjZshKKVWYwFcTUbf8nfJEywdqjm0ohfv8FicdG/fqKQFQZ23WoYo35MwTE33HVvF/yvYMYvkih5KugWGP2RhbesGaUYUef1bTfap/5ew0UK4X4q1MoT6IqE7xM2Byom6p2ixVCNHeIv0BF0dLZf6JX6A8Rr5lihRAhBBEEDCF+hSpoqn5faqUQv3P2FALKErjGmzPUHyJeMcX6IN5jU0q42oc4oOm3oXEkHCJe8baVtjYxd2PKY3TPIu7lBv6Lhjip4fexLagY1r7QuL6MAQ/RpmhpX6+8VCfRvuQrBWLlFKvLlwlB/DUCcCxonOF3RFAPsW6K1WULghCZmPU75zR/D6bUuTn15OJKJ33ayiQCkaaIfyG00LakaRBrHoCrLVMGGUdavgh++Hsfoc3weyLEiinWlieIQkQUqa//4RjeL/jeq+yfP89EsUqIQXva4+J++YdBeP+x+wBZJxdXSLGyHBkJxID0EH8Dra1jG/jzVBQrhPiVDTGEsAuA/jwVxcryA92MYAZELN+5S9KXUXUJVzaMWhdE00P8nsjQjlx5zBlr4WqkWBdEyIQoQ5i3oLFCg1ofRPiV7BQjhnT6PWtVan26WBVEM0D8nocwekEOwwoH4GqE+CsFYlgHx0vubjNzeXh1FKuCOOjRVzrD8LhrP5+Yu8a/Nor1Qcwzpd8ll/7581wUa4Jokhn+6m6U3P4FRTZqVBXcVAfxV4Z8xSEWcIl3qWoFXG0Qv+dAjN+f38EYpKaORm0QMxmKpiLLnN5YkVt8IoixwGYckyt0BGc9FCuDmG5Nv2LR6Vehvv4o9YSoTwLxK9rFwGPjZSDW4xafwpwiPt9D14wsi1JcvgqfAWJXlWgRDSFfwK+Jy6W4uC7WNmKTYE+/Rg0MauJ3TLxUdFNHd/E5IE6AovdPlvefp6FY2yxGTmf/C2QjNkUjnBosanVTUXkMQYMwoI8KxhUEN9XN7GeuzBBc8z2qjypdraC7+BwQv75DFKLdlXT0kcCnxdguJ/WtsdETxFUuuGhoJiCXfwQUF3SL9S1ZzGII4Yvu5NDXoJEARViW4vohTtr1BfwWjeGiL3objkgiZ40tV5XPoYkTzwDD4TPzM5IxNbE6LmtQa1zGnyzAb75A+9u4K6i7xRx/L6mKLwDRwpOyMFlkWDeIo2R1979YiMwfqpQjGJe0pxVCTFRFxiDefrFp/PqV8wDOrm4QJ0mE+MV6Ne+ynNHZ76xCwgZxEoC8nmL8uqz1dOE+yQaxk+SeYhTiUPuZEH8Fhgg2iJ2kOEUQzAlrFvpLH+pLu4zUeBhRxkTG93idF4JoJ7pBtERhT90+H08IV3RBiL82c0qL3J5+uUggukO4NMR7FswG0RNxPbtMWEJdSGMNoRaSr00TaRFWtKtZAULdL8P1vwrKZk4ZkTlFrAPfIdzX766ZwZpuEFkB1cJDW8iLLaO3QXyIxFURVZldi9/jlT1jcLpBnCQWn35ZNWbVoqCH8aucfG0QeQHJNsPxahOFOK3O+Jo1rtkgIgna0y+/vkwYIvqpMER0NM4G0ZEQRFcPpzs4iHhM4KtsXDPIBpEQiJ3s5d0ROuwW8OKMX2Xl3kA2c0oJ+5KaL4bhdKJYpM4LK6LjE9uFpNa3e4fqjLtng1iXkDy+glUlGOkp7xK/bsfQbeaUFnKnYqS5LwFxkg2iJ5RaxUyWBOKv+WSD6Io/ahN3OyBY6zafJm4QfRnDFHtjROSWaDWn8aFXuH33r2mXkVohGqrawi0dBPuEy+BjpV1G6n07p7qKQPDOPhk6SJV2GakWoq+KMY8Dgn3CcYBfkCELOcWK33asbeYQ2yccjWu+fkGebBBdudeKooIgMlgHomlKQqZHGOtpJnDlQ6ViiJPIGjmEB+uCEOP8ImIWVMR1QJQJcx4VZiJEmJiBbbt3vjDLOmIQK1k7miNPBpFgFYb4tXqC7ZNCBA5T2JCuFOFTQUSdku8iiF8F/GAV8kwQaVUcDl/84tnCymvhmSDehLSng+n8zjBcrR3t5dkgBt44hWYTv55HC2/yfBDZxcejfn49FcH2OSEyq22IM9va55BnhEgPwPWBzfMhfFKIxACcP7y99mgGyVNCdNagUvMT7TPJ80IMyRNp4U2eE6J5KYavA/FgzJMifFaIHkX0Zft88qQQb2I862meUQ3bp4Z4j2/aV5DXKOWTywbxCWSD+ASyQXwC2SA+gWwQVy9t+3+x3fZb61vXfwAAAABJRU5ErkJggg=="/>
          <p:cNvSpPr>
            <a:spLocks noChangeAspect="1" noChangeArrowheads="1"/>
          </p:cNvSpPr>
          <p:nvPr/>
        </p:nvSpPr>
        <p:spPr bwMode="auto">
          <a:xfrm>
            <a:off x="501650" y="1562100"/>
            <a:ext cx="1079500" cy="1079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2400"/>
          </a:p>
        </p:txBody>
      </p:sp>
      <p:sp>
        <p:nvSpPr>
          <p:cNvPr id="8" name="AutoShape 5" descr="data:image/png;base64,iVBORw0KGgoAAAANSUhEUgAAAI4AAACOCAMAAADQI8A6AAAAAXNSR0IArs4c6QAAAARnQU1BAACxjwv8YQUAAADGUExURf///9QcOwAAAE9PT+Dg4Jqamvz8/FtbW7u7u2VlZZ+fn9QZOXd3d9HR0UxMTI2NjTo6Ou7u7qioqC8vL/Ly8ujo6BoaGsLCwq2trZSUlNMRNf75+tIAKtIAL8/Pz15eXm1tbXx8fDY2NhEREf3y9CAgINpIXemYo7+/v/309fXQ1fjb4NcqR0JCQvrk6OFzgd5WbPPDy+R+jB4eHuqeqdcxTNk+Vu6wuOaIld1bbigoKOmapOFre+2ps9EAHfng5fPIz+J4hr/J3tUAAAAJcEhZcwAADsMAAA7DAcdvqGQAAAhjSURBVHhe7ZtrV+o4FECD1PIIiCiIBgpy4YIgCniRhyNz9f//qTnnJKUPKCQFXPOhe62Zpm2a7KYnD1ovS0hISEhISEg4PeXLwm4eayrHKXle9N++P8dv/fXQVoeCWFcXETyoHFHUB93uYFBXe4eov34t541Gw3EcAf9BqrccdtVJDyutat/iUuXYQf15ulgv38bjt2V/tpgOX9XxSLpTcHF4yg9YrdbPKoNLDJ3hbNwbwR06Au/TcUbz1XKrXD+D2WoUcpEI0esHm9dYZzoZccH9hXMuRGrUW0Q8t/qiBxeovGGEmAxVPsJMp/41aewumotGarmriZ7hCpVnJyK19t2HkU63D1dHwp3RLBxFg8XIUaej4PwflRkw0Xn+3BkBHlxMpiqvZLBM7b8C4c5aZTfSee7tbXVCpJYqN1JfRQaNHz7a3IS+znB02AaKbow3o0l3cuhBKUTPjTptnb9zHRtAvCmf7ljzilTKWapw1tXpfuqWzXmfrqjPAsPBXjhX3V1X5x+tKCC4Q2UP9W2gSSdUi67OcGRS9jtcUX/XflTIv3+pHk2dsWZQSpwFY7OG2tHDkT1ST2doZJMSq3p3btCcgHpaejqfZjr8/Wutkrrwdwo4LZ2uxtgagPf1O7kLDc1aOjNDmxTvGT4rN3i0dMxv1RzxPYCadHSee6a3GgOxwtWAjs7UZNCJC6d5S0dn8QPPKsXnujozs24eD22d+vJHdHQfVvf7Jx6Wdijrry2OQXziMul/o6M9DBqs6o6Az7AuDZ3B2w+Eslq+a+jU+z+h06MVtoYOW/+AjvNNVenoLEzXFzFoyJ82OjpfxqsFY0yW7t3V2buW8yWr0tFhb+fWcT5xsQNo6UxNfjLFQC2UAS2d+pmDx3uloqXDzjvyiMnmLYOeTlf/J7E5XHVyRE/nnCswLuA3q4umzuvkXJ2Lc/dlCqKpwxbnWr4L7/UUoKtTN/xdrIsjp04XXR020HgzaI6Yx33NPTR7YaOFXCD70Nc5Q/iIz/B7aAMdNjvt6MMb3vDnYqLDDF4+HobzsSrWh5EOm51uIcZHoY81hJkOW2u969aAp3Z+4THUgXg+iY9w11shTHXY397xAc3FJNylFMY67HV8bEDDNBVhE0MHv2od5cPFWi1Ft4mhw+ypOPBhax+O97lomzg6+BYhbgPx4AweJp4OG6znsWZ4kdo12njE1KFPruYN5Mx9K79dxNaBiBaGQxB3Jt6qeDfxdfBTrdEQFPxOuptjdFi9/64fQWLufRCO5Cgdxr5Wuj5O8M8JIjhShw2W+/+IQMEbq339e8OxOtBAvcOThhjJz7UHOV6HvfYPzfJivmcgDnACHVYf9vaOQQ6939fiFDowBi2jxyAYbaLm721OowM/e1YRsyqsJiLn721OpQMNtDOCuOgb2JxOB5Ydve0xiDf2T5lhTqcDDTQORzR3zGxOqgML+3lgFuMp+tBgwGl12PPY72PaNifXYd21N2k4n6Y2J9eBLj9XXV4EX91ocXod1n2jSUx+azXkDDqsjq86+OjAOnQn59Chn87CPHCA8+iw6bvQn6h8WC+q9i0O/YHwfqamI46kfJ/fzWVT5YiHHedRJSQkJCTYPny78iSgdnwH/UeIwGEvhRuJPEwEDmySm4NWIbMhXWOVtky22tkqZXzCPYuxLGwe6VA2DSnYwkbymC3DbhH2oQA3g8UqD+p86/HGUgLF0jXMhneZbAX37uHkFaYqJUi1sfTmh5wwiSyrev/k5oomrRtMFhnL47aERx4g8ctmNh5QZKDMGiZu3Es6RVZu4RHJR5Z88h21f9FGixKmUKKCy4oruGlWvMVjioDOxQtYBHUusBlQ5xralw4owJN07uE8XXIHOjk8ovjAuqgsBYoHddIHdOgWgjr4kAI6HXm/19Uonc6dzAHVN2VVqoWguaJ00vkbJG9JndtCW1qBRlCnAw/Qr5Nu1u6xgI9ahM5Ltlhro0DLlrW/XNbyvzABflE6bSyFIJ1chVULmBVKD+pcPNoBnRxcgvuROmmojf4J2JVNC70PDMini066DQldHQiRGoY4VB7Suavt1PllHdLJsCJmKFFIN60qbkmnWa1Wi5jD0/n1SFxCq7g61Qwkrrd0LnL2Jfzf1clYxSxuC1GhfGXZZar1wcugOr3SgeiTAbgVypmqp2M/QqIT1KGran4dBQRGhI7Lb4tK+PMEjVV6QPJKZ8OWTsunw1AHwt+vc415X/wPS9HGp4uJSJ28zfA2IMYYNSc8kYM6/tbZpXNFOxiRIZ2Lx8penZcnaD5X50kdi9ZpPdWQou3pVLCwu1DrlDGgEFfn5f4mT7+MLiN0fqf/4B5OHveQ6GS3dDK5XK71GxKeTnsTXRsd6g6hUL6uWriHKaWDPauCfbBgN3EfAkI1g9JJV0jzGqqiDDDaWKVLHEVcHXwSNt7mXp2nO0gUwjpu+wZ08JJWuYz7OGpTu75YSqfKqPWggxepRJo70czV2TXuVNwpnnRaVjmLW5g0wjpFOeO6Olg93T70Atz8hiswJ96Rq0OhCwOTnFJxrrJJOFrHpW2XSUOBTRzSoSfh6XRuPzA2qH3lBP4H24CemqtTpeaBqKKiLq7aORowoAhDHbyTsI78Te/qbIDaaNRVwLPa6MjmurXZpiMQ0LBmOrQmCevIwsM60NGZjQOSAp6Zp1OkKRPmqKJsSaIAJ3boNGXjSgq2bFkiT1FHtSudW7yAND6Cyy+08ftQf6fGwGaSQ1gGEhauBZFbWo55OtgIlLVSy3pYzG7K1BPmQizcg9pw26QOiCkcR/AEUnOzQmE37RwsRUmO2UU4SZdUMRtMD0CxlGvlSrTOVGVjBqpVlp6QkJCQkJCQcEoY+w86MdWziaRoywAAAABJRU5ErkJggg=="/>
          <p:cNvSpPr>
            <a:spLocks noChangeAspect="1" noChangeArrowheads="1"/>
          </p:cNvSpPr>
          <p:nvPr/>
        </p:nvSpPr>
        <p:spPr bwMode="auto">
          <a:xfrm>
            <a:off x="5015310" y="1453753"/>
            <a:ext cx="1079500" cy="107950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GB" sz="2400"/>
          </a:p>
        </p:txBody>
      </p:sp>
    </p:spTree>
    <p:extLst>
      <p:ext uri="{BB962C8B-B14F-4D97-AF65-F5344CB8AC3E}">
        <p14:creationId xmlns:p14="http://schemas.microsoft.com/office/powerpoint/2010/main" val="18233768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8C8F6FF3-1139-46F4-8426-9BA7D4579DB3}"/>
              </a:ext>
            </a:extLst>
          </p:cNvPr>
          <p:cNvSpPr>
            <a:spLocks noGrp="1" noChangeArrowheads="1"/>
          </p:cNvSpPr>
          <p:nvPr>
            <p:ph type="title"/>
          </p:nvPr>
        </p:nvSpPr>
        <p:spPr>
          <a:xfrm>
            <a:off x="685800" y="332984"/>
            <a:ext cx="7772400" cy="1143000"/>
          </a:xfrm>
        </p:spPr>
        <p:txBody>
          <a:bodyPr/>
          <a:lstStyle/>
          <a:p>
            <a:pPr eaLnBrk="1" hangingPunct="1">
              <a:defRPr/>
            </a:pPr>
            <a:r>
              <a:rPr lang="en-GB" altLang="en-US" sz="3600" b="1">
                <a:solidFill>
                  <a:schemeClr val="tx1"/>
                </a:solidFill>
                <a:effectLst>
                  <a:outerShdw blurRad="38100" dist="38100" dir="2700000" algn="tl">
                    <a:srgbClr val="C0C0C0"/>
                  </a:outerShdw>
                </a:effectLst>
                <a:latin typeface="Arial" panose="020B0604020202020204" pitchFamily="34" charset="0"/>
              </a:rPr>
              <a:t>What are the options?</a:t>
            </a:r>
            <a:br>
              <a:rPr lang="en-GB" altLang="en-US" sz="3600" b="1">
                <a:solidFill>
                  <a:schemeClr val="tx1"/>
                </a:solidFill>
                <a:effectLst>
                  <a:outerShdw blurRad="38100" dist="38100" dir="2700000" algn="tl">
                    <a:srgbClr val="C0C0C0"/>
                  </a:outerShdw>
                </a:effectLst>
                <a:latin typeface="Arial" panose="020B0604020202020204" pitchFamily="34" charset="0"/>
              </a:rPr>
            </a:br>
            <a:r>
              <a:rPr lang="en-GB" altLang="en-US" sz="3600" b="1">
                <a:solidFill>
                  <a:schemeClr val="tx1"/>
                </a:solidFill>
                <a:effectLst>
                  <a:outerShdw blurRad="38100" dist="38100" dir="2700000" algn="tl">
                    <a:srgbClr val="C0C0C0"/>
                  </a:outerShdw>
                </a:effectLst>
                <a:latin typeface="Arial" panose="020B0604020202020204" pitchFamily="34" charset="0"/>
              </a:rPr>
              <a:t>School</a:t>
            </a:r>
          </a:p>
        </p:txBody>
      </p:sp>
      <p:pic>
        <p:nvPicPr>
          <p:cNvPr id="20484" name="Picture 5" descr="2JuG7Pjm_400x400">
            <a:extLst>
              <a:ext uri="{FF2B5EF4-FFF2-40B4-BE49-F238E27FC236}">
                <a16:creationId xmlns:a16="http://schemas.microsoft.com/office/drawing/2014/main" id="{98C4F618-A938-43CD-BA34-195A60342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36552"/>
            <a:ext cx="1147762"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2F97213D-B3B0-4B70-BED3-5644F367C3C4}"/>
              </a:ext>
            </a:extLst>
          </p:cNvPr>
          <p:cNvSpPr txBox="1">
            <a:spLocks noRot="1" noChangeArrowheads="1"/>
          </p:cNvSpPr>
          <p:nvPr/>
        </p:nvSpPr>
        <p:spPr bwMode="auto">
          <a:xfrm>
            <a:off x="251520" y="1484315"/>
            <a:ext cx="8684518" cy="4897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rgbClr val="FF9900"/>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Times New Roman" pitchFamily="18" charset="0"/>
              </a:defRPr>
            </a:lvl2pPr>
            <a:lvl3pPr marL="1143000" indent="-228600" algn="l" rtl="0" eaLnBrk="0" fontAlgn="base" hangingPunct="0">
              <a:spcBef>
                <a:spcPct val="20000"/>
              </a:spcBef>
              <a:spcAft>
                <a:spcPct val="0"/>
              </a:spcAft>
              <a:buChar char="•"/>
              <a:defRPr sz="2400">
                <a:solidFill>
                  <a:schemeClr val="tx1"/>
                </a:solidFill>
                <a:latin typeface="Times New Roman" pitchFamily="18" charset="0"/>
              </a:defRPr>
            </a:lvl3pPr>
            <a:lvl4pPr marL="1600200" indent="-228600" algn="l" rtl="0" eaLnBrk="0" fontAlgn="base" hangingPunct="0">
              <a:spcBef>
                <a:spcPct val="20000"/>
              </a:spcBef>
              <a:spcAft>
                <a:spcPct val="0"/>
              </a:spcAft>
              <a:buChar char="–"/>
              <a:defRPr sz="2000">
                <a:solidFill>
                  <a:schemeClr val="tx1"/>
                </a:solidFill>
                <a:latin typeface="Times New Roman" pitchFamily="18" charset="0"/>
              </a:defRPr>
            </a:lvl4pPr>
            <a:lvl5pPr marL="2057400" indent="-228600" algn="l" rtl="0" eaLnBrk="0" fontAlgn="base" hangingPunct="0">
              <a:spcBef>
                <a:spcPct val="20000"/>
              </a:spcBef>
              <a:spcAft>
                <a:spcPct val="0"/>
              </a:spcAft>
              <a:buChar char="»"/>
              <a:defRPr sz="2000">
                <a:solidFill>
                  <a:schemeClr val="tx1"/>
                </a:solidFill>
                <a:latin typeface="Times New Roman" pitchFamily="18" charset="0"/>
              </a:defRPr>
            </a:lvl5pPr>
            <a:lvl6pPr marL="2514600" indent="-228600" algn="l" rtl="0" fontAlgn="base">
              <a:spcBef>
                <a:spcPct val="20000"/>
              </a:spcBef>
              <a:spcAft>
                <a:spcPct val="0"/>
              </a:spcAft>
              <a:buChar char="»"/>
              <a:defRPr sz="2000">
                <a:solidFill>
                  <a:schemeClr val="tx1"/>
                </a:solidFill>
                <a:latin typeface="Times New Roman" pitchFamily="18" charset="0"/>
              </a:defRPr>
            </a:lvl6pPr>
            <a:lvl7pPr marL="2971800" indent="-228600" algn="l" rtl="0" fontAlgn="base">
              <a:spcBef>
                <a:spcPct val="20000"/>
              </a:spcBef>
              <a:spcAft>
                <a:spcPct val="0"/>
              </a:spcAft>
              <a:buChar char="»"/>
              <a:defRPr sz="2000">
                <a:solidFill>
                  <a:schemeClr val="tx1"/>
                </a:solidFill>
                <a:latin typeface="Times New Roman" pitchFamily="18" charset="0"/>
              </a:defRPr>
            </a:lvl7pPr>
            <a:lvl8pPr marL="3429000" indent="-228600" algn="l" rtl="0" fontAlgn="base">
              <a:spcBef>
                <a:spcPct val="20000"/>
              </a:spcBef>
              <a:spcAft>
                <a:spcPct val="0"/>
              </a:spcAft>
              <a:buChar char="»"/>
              <a:defRPr sz="2000">
                <a:solidFill>
                  <a:schemeClr val="tx1"/>
                </a:solidFill>
                <a:latin typeface="Times New Roman" pitchFamily="18" charset="0"/>
              </a:defRPr>
            </a:lvl8pPr>
            <a:lvl9pPr marL="3886200" indent="-228600" algn="l" rtl="0" fontAlgn="base">
              <a:spcBef>
                <a:spcPct val="20000"/>
              </a:spcBef>
              <a:spcAft>
                <a:spcPct val="0"/>
              </a:spcAft>
              <a:buChar char="»"/>
              <a:defRPr sz="2000">
                <a:solidFill>
                  <a:schemeClr val="tx1"/>
                </a:solidFill>
                <a:latin typeface="Times New Roman" pitchFamily="18" charset="0"/>
              </a:defRPr>
            </a:lvl9pPr>
          </a:lstStyle>
          <a:p>
            <a:pPr eaLnBrk="1" hangingPunct="1">
              <a:buClr>
                <a:srgbClr val="660066"/>
              </a:buClr>
              <a:buSzPct val="70000"/>
              <a:defRPr/>
            </a:pPr>
            <a:r>
              <a:rPr lang="en-GB" altLang="en-US" sz="2400" i="1" kern="0">
                <a:solidFill>
                  <a:srgbClr val="000000"/>
                </a:solidFill>
                <a:latin typeface="Arial" panose="020B0604020202020204" pitchFamily="34" charset="0"/>
                <a:cs typeface="Arial" panose="020B0604020202020204" pitchFamily="34" charset="0"/>
              </a:rPr>
              <a:t>Full Time School  OR   School / College Partnership</a:t>
            </a:r>
          </a:p>
          <a:p>
            <a:pPr marL="0" indent="0" eaLnBrk="1" hangingPunct="1">
              <a:buClr>
                <a:srgbClr val="660066"/>
              </a:buClr>
              <a:buSzPct val="70000"/>
              <a:buNone/>
              <a:defRPr/>
            </a:pPr>
            <a:endParaRPr lang="en-GB" altLang="en-US" sz="2400" b="1" kern="0">
              <a:solidFill>
                <a:srgbClr val="000000"/>
              </a:solidFill>
              <a:latin typeface="Arial" panose="020B0604020202020204" pitchFamily="34" charset="0"/>
              <a:cs typeface="Arial" panose="020B0604020202020204" pitchFamily="34" charset="0"/>
            </a:endParaRPr>
          </a:p>
          <a:p>
            <a:pPr marL="0" indent="0" eaLnBrk="1" hangingPunct="1">
              <a:buNone/>
            </a:pPr>
            <a:r>
              <a:rPr lang="en-GB" altLang="en-US" sz="2400" b="1">
                <a:solidFill>
                  <a:schemeClr val="tx2"/>
                </a:solidFill>
                <a:latin typeface="Arial" panose="020B0604020202020204" pitchFamily="34" charset="0"/>
              </a:rPr>
              <a:t>You are choosing to join and lead our community: </a:t>
            </a:r>
          </a:p>
          <a:p>
            <a:pPr eaLnBrk="1" hangingPunct="1"/>
            <a:r>
              <a:rPr lang="en-GB" altLang="en-US" sz="2400">
                <a:solidFill>
                  <a:schemeClr val="tx2"/>
                </a:solidFill>
                <a:latin typeface="Arial" panose="020B0604020202020204" pitchFamily="34" charset="0"/>
              </a:rPr>
              <a:t>Modelling our values: respect, equality…</a:t>
            </a:r>
          </a:p>
          <a:p>
            <a:pPr eaLnBrk="1" hangingPunct="1"/>
            <a:r>
              <a:rPr lang="en-GB" altLang="en-US" sz="2400">
                <a:solidFill>
                  <a:schemeClr val="tx2"/>
                </a:solidFill>
                <a:latin typeface="Arial" panose="020B0604020202020204" pitchFamily="34" charset="0"/>
              </a:rPr>
              <a:t>Wearing school dress</a:t>
            </a:r>
          </a:p>
          <a:p>
            <a:pPr eaLnBrk="1" hangingPunct="1"/>
            <a:r>
              <a:rPr lang="en-GB" altLang="en-US" sz="2400">
                <a:solidFill>
                  <a:schemeClr val="tx2"/>
                </a:solidFill>
                <a:latin typeface="Arial" panose="020B0604020202020204" pitchFamily="34" charset="0"/>
              </a:rPr>
              <a:t>Leadership: qualification, participating or leading wider activities</a:t>
            </a:r>
          </a:p>
          <a:p>
            <a:pPr marL="0" indent="0" eaLnBrk="1" hangingPunct="1">
              <a:buNone/>
            </a:pPr>
            <a:endParaRPr lang="en-GB" altLang="en-US" sz="2400">
              <a:solidFill>
                <a:schemeClr val="tx2"/>
              </a:solidFill>
              <a:latin typeface="Arial" panose="020B0604020202020204" pitchFamily="34" charset="0"/>
            </a:endParaRPr>
          </a:p>
          <a:p>
            <a:pPr marL="0" indent="0" eaLnBrk="1" hangingPunct="1">
              <a:buNone/>
            </a:pPr>
            <a:r>
              <a:rPr lang="en-GB" altLang="en-US" sz="2400" b="1">
                <a:solidFill>
                  <a:schemeClr val="tx2"/>
                </a:solidFill>
                <a:latin typeface="Arial" panose="020B0604020202020204" pitchFamily="34" charset="0"/>
              </a:rPr>
              <a:t>You are aiming for high standards:</a:t>
            </a:r>
          </a:p>
          <a:p>
            <a:pPr eaLnBrk="1" hangingPunct="1"/>
            <a:r>
              <a:rPr lang="en-GB" altLang="en-US" sz="2400">
                <a:solidFill>
                  <a:schemeClr val="tx2"/>
                </a:solidFill>
                <a:latin typeface="Arial" panose="020B0604020202020204" pitchFamily="34" charset="0"/>
              </a:rPr>
              <a:t>Full set of qualifications (usually 5 in S5) + Leadership</a:t>
            </a:r>
          </a:p>
          <a:p>
            <a:pPr eaLnBrk="1" hangingPunct="1"/>
            <a:r>
              <a:rPr lang="en-GB" altLang="en-US" sz="2400">
                <a:solidFill>
                  <a:schemeClr val="tx2"/>
                </a:solidFill>
                <a:latin typeface="Arial" panose="020B0604020202020204" pitchFamily="34" charset="0"/>
              </a:rPr>
              <a:t>Punctuality / Attendance</a:t>
            </a:r>
          </a:p>
          <a:p>
            <a:pPr eaLnBrk="1" hangingPunct="1"/>
            <a:r>
              <a:rPr lang="en-GB" altLang="en-US" sz="2400">
                <a:solidFill>
                  <a:schemeClr val="tx2"/>
                </a:solidFill>
                <a:latin typeface="Arial" panose="020B0604020202020204" pitchFamily="34" charset="0"/>
              </a:rPr>
              <a:t>Deadlines / Homework</a:t>
            </a:r>
          </a:p>
          <a:p>
            <a:pPr eaLnBrk="1" hangingPunct="1">
              <a:buClr>
                <a:srgbClr val="660066"/>
              </a:buClr>
              <a:buSzPct val="70000"/>
              <a:defRPr/>
            </a:pPr>
            <a:endParaRPr lang="en-GB" altLang="en-US" sz="2400" b="1" kern="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70189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8ED8D904-B8D7-49B2-8F19-40A6B578DB8E}"/>
              </a:ext>
            </a:extLst>
          </p:cNvPr>
          <p:cNvSpPr>
            <a:spLocks noGrp="1" noRot="1" noChangeArrowheads="1"/>
          </p:cNvSpPr>
          <p:nvPr>
            <p:ph type="title" idx="4294967295"/>
          </p:nvPr>
        </p:nvSpPr>
        <p:spPr>
          <a:xfrm>
            <a:off x="0" y="333375"/>
            <a:ext cx="5829300" cy="857250"/>
          </a:xfrm>
        </p:spPr>
        <p:txBody>
          <a:bodyPr/>
          <a:lstStyle/>
          <a:p>
            <a:pPr algn="ctr" eaLnBrk="1" hangingPunct="1">
              <a:defRPr/>
            </a:pPr>
            <a:r>
              <a:rPr lang="en-US" altLang="en-US" b="1">
                <a:solidFill>
                  <a:srgbClr val="000000"/>
                </a:solidFill>
                <a:effectLst>
                  <a:outerShdw blurRad="38100" dist="38100" dir="2700000" algn="tl">
                    <a:srgbClr val="C0C0C0"/>
                  </a:outerShdw>
                </a:effectLst>
                <a:latin typeface="Arial" panose="020B0604020202020204" pitchFamily="34" charset="0"/>
                <a:cs typeface="Arial" panose="020B0604020202020204" pitchFamily="34" charset="0"/>
              </a:rPr>
              <a:t>e.g. Higher English</a:t>
            </a:r>
          </a:p>
        </p:txBody>
      </p:sp>
      <p:sp>
        <p:nvSpPr>
          <p:cNvPr id="13315" name="Rectangle 3">
            <a:extLst>
              <a:ext uri="{FF2B5EF4-FFF2-40B4-BE49-F238E27FC236}">
                <a16:creationId xmlns:a16="http://schemas.microsoft.com/office/drawing/2014/main" id="{711466D1-30A8-468A-9DCF-CF6F0184FDC7}"/>
              </a:ext>
            </a:extLst>
          </p:cNvPr>
          <p:cNvSpPr>
            <a:spLocks noGrp="1" noRot="1" noChangeArrowheads="1"/>
          </p:cNvSpPr>
          <p:nvPr>
            <p:ph type="body" idx="4294967295"/>
          </p:nvPr>
        </p:nvSpPr>
        <p:spPr>
          <a:xfrm>
            <a:off x="0" y="1484313"/>
            <a:ext cx="8001000" cy="4752975"/>
          </a:xfrm>
        </p:spPr>
        <p:txBody>
          <a:bodyPr/>
          <a:lstStyle/>
          <a:p>
            <a:pPr eaLnBrk="1" hangingPunct="1">
              <a:buSzPct val="135000"/>
              <a:defRPr/>
            </a:pPr>
            <a:r>
              <a:rPr lang="en-GB" sz="2400">
                <a:ea typeface="Calibri" panose="020F0502020204030204" pitchFamily="34" charset="0"/>
                <a:cs typeface="Times New Roman" panose="02020603050405020304" pitchFamily="18" charset="0"/>
              </a:rPr>
              <a:t>Exam (70% of grade):</a:t>
            </a:r>
          </a:p>
          <a:p>
            <a:pPr lvl="1" eaLnBrk="1" hangingPunct="1">
              <a:buSzPct val="110000"/>
              <a:defRPr/>
            </a:pPr>
            <a:r>
              <a:rPr lang="en-GB" altLang="en-US"/>
              <a:t>Paper 1 RUAE (30 marks)</a:t>
            </a:r>
          </a:p>
          <a:p>
            <a:pPr lvl="1" eaLnBrk="1" hangingPunct="1">
              <a:buSzPct val="110000"/>
              <a:defRPr/>
            </a:pPr>
            <a:r>
              <a:rPr lang="en-GB" altLang="en-US"/>
              <a:t>Paper 2 Critical Reading - 1 Scottish textual     </a:t>
            </a:r>
          </a:p>
          <a:p>
            <a:pPr marL="457200" indent="-457200">
              <a:buClr>
                <a:srgbClr val="660066"/>
              </a:buClr>
              <a:buSzPct val="70000"/>
              <a:buNone/>
              <a:defRPr/>
            </a:pPr>
            <a:r>
              <a:rPr lang="en-GB" altLang="en-US" sz="2400"/>
              <a:t>                 analysis (20 marks) + critical essay (20 marks)</a:t>
            </a:r>
            <a:r>
              <a:rPr lang="en-GB" altLang="en-US" sz="2400">
                <a:effectLst>
                  <a:outerShdw blurRad="38100" dist="38100" dir="2700000" algn="tl">
                    <a:srgbClr val="C0C0C0"/>
                  </a:outerShdw>
                </a:effectLst>
              </a:rPr>
              <a:t>                    </a:t>
            </a:r>
            <a:endParaRPr lang="en-GB" altLang="en-US" sz="2400"/>
          </a:p>
          <a:p>
            <a:pPr>
              <a:buSzPct val="135000"/>
              <a:defRPr/>
            </a:pPr>
            <a:r>
              <a:rPr lang="en-GB" sz="2400">
                <a:ea typeface="Calibri" panose="020F0502020204030204" pitchFamily="34" charset="0"/>
                <a:cs typeface="Times New Roman" panose="02020603050405020304" pitchFamily="18" charset="0"/>
              </a:rPr>
              <a:t>Folio of Writing (30% of grade):</a:t>
            </a:r>
          </a:p>
          <a:p>
            <a:pPr lvl="1">
              <a:defRPr/>
            </a:pPr>
            <a:r>
              <a:rPr lang="en-GB">
                <a:ea typeface="Calibri" panose="020F0502020204030204" pitchFamily="34" charset="0"/>
                <a:cs typeface="Times New Roman" panose="02020603050405020304" pitchFamily="18" charset="0"/>
              </a:rPr>
              <a:t> editing Discursive / persuasive piece</a:t>
            </a:r>
          </a:p>
          <a:p>
            <a:pPr lvl="1">
              <a:defRPr/>
            </a:pPr>
            <a:r>
              <a:rPr lang="en-GB">
                <a:ea typeface="Calibri" panose="020F0502020204030204" pitchFamily="34" charset="0"/>
                <a:cs typeface="Times New Roman" panose="02020603050405020304" pitchFamily="18" charset="0"/>
              </a:rPr>
              <a:t>drafting first personal-reflective, or creative, piece</a:t>
            </a:r>
          </a:p>
          <a:p>
            <a:pPr lvl="1">
              <a:defRPr/>
            </a:pPr>
            <a:endParaRPr lang="en-GB">
              <a:ea typeface="Calibri" panose="020F0502020204030204" pitchFamily="34" charset="0"/>
              <a:cs typeface="Times New Roman" panose="02020603050405020304" pitchFamily="18" charset="0"/>
            </a:endParaRPr>
          </a:p>
          <a:p>
            <a:pPr>
              <a:spcBef>
                <a:spcPct val="0"/>
              </a:spcBef>
              <a:buFont typeface="Symbol" panose="05050102010706020507" pitchFamily="18" charset="2"/>
              <a:buChar char=""/>
              <a:defRPr/>
            </a:pPr>
            <a:r>
              <a:rPr lang="en-GB" sz="2400">
                <a:ea typeface="Calibri" panose="020F0502020204030204" pitchFamily="34" charset="0"/>
                <a:cs typeface="Times New Roman" panose="02020603050405020304" pitchFamily="18" charset="0"/>
              </a:rPr>
              <a:t>Spoken Language – continued assessment of four elements of Spoken Language Course Award, through solo and group talk.  Must be passed by end of March to gain a course award</a:t>
            </a:r>
          </a:p>
          <a:p>
            <a:pPr>
              <a:spcBef>
                <a:spcPct val="0"/>
              </a:spcBef>
              <a:buFont typeface="Symbol" panose="05050102010706020507" pitchFamily="18" charset="2"/>
              <a:buChar char=""/>
              <a:defRPr/>
            </a:pPr>
            <a:endParaRPr lang="en-GB">
              <a:ea typeface="Calibri" panose="020F0502020204030204" pitchFamily="34" charset="0"/>
              <a:cs typeface="Times New Roman" panose="02020603050405020304" pitchFamily="18" charset="0"/>
            </a:endParaRPr>
          </a:p>
          <a:p>
            <a:pPr>
              <a:spcBef>
                <a:spcPct val="0"/>
              </a:spcBef>
              <a:buFont typeface="Symbol" panose="05050102010706020507" pitchFamily="18" charset="2"/>
              <a:buChar char=""/>
              <a:defRPr/>
            </a:pPr>
            <a:endParaRPr lang="en-GB">
              <a:ea typeface="Calibri" panose="020F0502020204030204" pitchFamily="34" charset="0"/>
              <a:cs typeface="Times New Roman" panose="02020603050405020304" pitchFamily="18" charset="0"/>
            </a:endParaRPr>
          </a:p>
          <a:p>
            <a:pPr marL="0" indent="0">
              <a:buNone/>
              <a:defRPr/>
            </a:pPr>
            <a:endParaRPr lang="en-US" altLang="en-US">
              <a:solidFill>
                <a:srgbClr val="FF0000"/>
              </a:solidFill>
              <a:effectLst>
                <a:outerShdw blurRad="38100" dist="38100" dir="2700000" algn="tl">
                  <a:srgbClr val="C0C0C0"/>
                </a:outerShdw>
              </a:effectLst>
            </a:endParaRPr>
          </a:p>
        </p:txBody>
      </p:sp>
      <p:pic>
        <p:nvPicPr>
          <p:cNvPr id="30725" name="Picture 5" descr="2JuG7Pjm_400x400">
            <a:extLst>
              <a:ext uri="{FF2B5EF4-FFF2-40B4-BE49-F238E27FC236}">
                <a16:creationId xmlns:a16="http://schemas.microsoft.com/office/drawing/2014/main" id="{25B1C6F4-31C7-42EE-89AA-F38DBBE10D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38" y="115888"/>
            <a:ext cx="100965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DE658A83-A71A-4B2B-A49E-D71646EE9E63}"/>
              </a:ext>
            </a:extLst>
          </p:cNvPr>
          <p:cNvSpPr>
            <a:spLocks noGrp="1" noChangeArrowheads="1"/>
          </p:cNvSpPr>
          <p:nvPr>
            <p:ph type="title"/>
          </p:nvPr>
        </p:nvSpPr>
        <p:spPr>
          <a:xfrm>
            <a:off x="684213" y="333375"/>
            <a:ext cx="7772400" cy="1143000"/>
          </a:xfrm>
        </p:spPr>
        <p:txBody>
          <a:bodyPr/>
          <a:lstStyle/>
          <a:p>
            <a:pPr eaLnBrk="1" hangingPunct="1">
              <a:defRPr/>
            </a:pPr>
            <a:r>
              <a:rPr lang="en-GB" altLang="en-US" sz="4000"/>
              <a:t>      </a:t>
            </a:r>
            <a:r>
              <a:rPr lang="en-GB" altLang="en-US" sz="3600" b="1">
                <a:solidFill>
                  <a:schemeClr val="tx1"/>
                </a:solidFill>
                <a:effectLst>
                  <a:outerShdw blurRad="38100" dist="38100" dir="2700000" algn="tl">
                    <a:srgbClr val="C0C0C0"/>
                  </a:outerShdw>
                </a:effectLst>
                <a:latin typeface="Arial" panose="020B0604020202020204" pitchFamily="34" charset="0"/>
              </a:rPr>
              <a:t>Structure of the Senior School</a:t>
            </a:r>
          </a:p>
        </p:txBody>
      </p:sp>
      <p:sp>
        <p:nvSpPr>
          <p:cNvPr id="32771" name="Rectangle 3">
            <a:extLst>
              <a:ext uri="{FF2B5EF4-FFF2-40B4-BE49-F238E27FC236}">
                <a16:creationId xmlns:a16="http://schemas.microsoft.com/office/drawing/2014/main" id="{788ACB6F-EAD2-47D7-96EF-D674A80F2CD2}"/>
              </a:ext>
            </a:extLst>
          </p:cNvPr>
          <p:cNvSpPr>
            <a:spLocks noGrp="1" noChangeArrowheads="1"/>
          </p:cNvSpPr>
          <p:nvPr>
            <p:ph type="body" idx="1"/>
          </p:nvPr>
        </p:nvSpPr>
        <p:spPr>
          <a:xfrm>
            <a:off x="323528" y="1700808"/>
            <a:ext cx="8496944" cy="4114800"/>
          </a:xfrm>
        </p:spPr>
        <p:txBody>
          <a:bodyPr/>
          <a:lstStyle/>
          <a:p>
            <a:pPr eaLnBrk="1" hangingPunct="1">
              <a:buFontTx/>
              <a:buNone/>
            </a:pPr>
            <a:r>
              <a:rPr lang="en-GB" altLang="en-US" sz="3400">
                <a:solidFill>
                  <a:schemeClr val="tx1"/>
                </a:solidFill>
                <a:latin typeface="Arial" panose="020B0604020202020204" pitchFamily="34" charset="0"/>
              </a:rPr>
              <a:t>28 period week</a:t>
            </a:r>
          </a:p>
          <a:p>
            <a:pPr eaLnBrk="1" hangingPunct="1"/>
            <a:r>
              <a:rPr lang="en-GB" altLang="en-US">
                <a:solidFill>
                  <a:schemeClr val="tx1"/>
                </a:solidFill>
                <a:latin typeface="Arial" panose="020B0604020202020204" pitchFamily="34" charset="0"/>
              </a:rPr>
              <a:t>5 subjects (5 hours per week)</a:t>
            </a:r>
          </a:p>
          <a:p>
            <a:pPr eaLnBrk="1" hangingPunct="1"/>
            <a:r>
              <a:rPr lang="en-GB" altLang="en-US">
                <a:solidFill>
                  <a:schemeClr val="tx1"/>
                </a:solidFill>
                <a:latin typeface="Arial" panose="020B0604020202020204" pitchFamily="34" charset="0"/>
              </a:rPr>
              <a:t>Column E / College  – Tuesday / Thurs pm</a:t>
            </a:r>
          </a:p>
          <a:p>
            <a:pPr eaLnBrk="1" hangingPunct="1"/>
            <a:r>
              <a:rPr lang="en-GB" altLang="en-US">
                <a:solidFill>
                  <a:schemeClr val="tx1"/>
                </a:solidFill>
                <a:latin typeface="Arial" panose="020B0604020202020204" pitchFamily="34" charset="0"/>
              </a:rPr>
              <a:t>Registration / Friday assembly for wellbeing</a:t>
            </a:r>
          </a:p>
          <a:p>
            <a:pPr eaLnBrk="1" hangingPunct="1"/>
            <a:r>
              <a:rPr lang="en-GB" altLang="en-US">
                <a:solidFill>
                  <a:schemeClr val="tx1"/>
                </a:solidFill>
                <a:latin typeface="Arial" panose="020B0604020202020204" pitchFamily="34" charset="0"/>
              </a:rPr>
              <a:t>+ 3 periods: </a:t>
            </a:r>
          </a:p>
          <a:p>
            <a:pPr lvl="1" eaLnBrk="1" hangingPunct="1"/>
            <a:r>
              <a:rPr lang="en-GB" altLang="en-US">
                <a:latin typeface="Arial" panose="020B0604020202020204" pitchFamily="34" charset="0"/>
              </a:rPr>
              <a:t>Personal Social Education (PSE)</a:t>
            </a:r>
          </a:p>
          <a:p>
            <a:pPr lvl="1" eaLnBrk="1" hangingPunct="1"/>
            <a:r>
              <a:rPr lang="en-GB" altLang="en-US">
                <a:latin typeface="Arial" panose="020B0604020202020204" pitchFamily="34" charset="0"/>
              </a:rPr>
              <a:t>Leadership qualification</a:t>
            </a:r>
          </a:p>
          <a:p>
            <a:pPr lvl="1" eaLnBrk="1" hangingPunct="1"/>
            <a:r>
              <a:rPr lang="en-GB" altLang="en-US">
                <a:latin typeface="Arial" panose="020B0604020202020204" pitchFamily="34" charset="0"/>
              </a:rPr>
              <a:t>Study period (optional PE)</a:t>
            </a:r>
          </a:p>
        </p:txBody>
      </p:sp>
      <p:pic>
        <p:nvPicPr>
          <p:cNvPr id="32772" name="Picture 5" descr="2JuG7Pjm_400x400">
            <a:extLst>
              <a:ext uri="{FF2B5EF4-FFF2-40B4-BE49-F238E27FC236}">
                <a16:creationId xmlns:a16="http://schemas.microsoft.com/office/drawing/2014/main" id="{DBA2667A-F2C6-4FBD-9A5D-1B6D7EB8B1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33377"/>
            <a:ext cx="1147762"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a:extLst>
              <a:ext uri="{FF2B5EF4-FFF2-40B4-BE49-F238E27FC236}">
                <a16:creationId xmlns:a16="http://schemas.microsoft.com/office/drawing/2014/main" id="{C7B3AD58-C252-48A8-9FF7-A30A37533B56}"/>
              </a:ext>
            </a:extLst>
          </p:cNvPr>
          <p:cNvSpPr>
            <a:spLocks noGrp="1" noChangeArrowheads="1"/>
          </p:cNvSpPr>
          <p:nvPr>
            <p:ph type="title"/>
          </p:nvPr>
        </p:nvSpPr>
        <p:spPr>
          <a:xfrm>
            <a:off x="684213" y="333375"/>
            <a:ext cx="7772400" cy="1143000"/>
          </a:xfrm>
        </p:spPr>
        <p:txBody>
          <a:bodyPr/>
          <a:lstStyle/>
          <a:p>
            <a:pPr eaLnBrk="1" hangingPunct="1">
              <a:defRPr/>
            </a:pPr>
            <a:r>
              <a:rPr lang="en-GB" altLang="en-US" sz="4000"/>
              <a:t> </a:t>
            </a:r>
            <a:r>
              <a:rPr lang="en-GB" altLang="en-US" b="1">
                <a:solidFill>
                  <a:schemeClr val="tx1"/>
                </a:solidFill>
                <a:effectLst>
                  <a:outerShdw blurRad="38100" dist="38100" dir="2700000" algn="tl">
                    <a:srgbClr val="C0C0C0"/>
                  </a:outerShdw>
                </a:effectLst>
                <a:latin typeface="Arial" panose="020B0604020202020204" pitchFamily="34" charset="0"/>
              </a:rPr>
              <a:t>What to consider when choosing subjects…</a:t>
            </a:r>
          </a:p>
        </p:txBody>
      </p:sp>
      <p:sp>
        <p:nvSpPr>
          <p:cNvPr id="39939" name="Rectangle 3">
            <a:extLst>
              <a:ext uri="{FF2B5EF4-FFF2-40B4-BE49-F238E27FC236}">
                <a16:creationId xmlns:a16="http://schemas.microsoft.com/office/drawing/2014/main" id="{3EEB5076-3DB5-4F71-8D87-49CDEA1BED52}"/>
              </a:ext>
            </a:extLst>
          </p:cNvPr>
          <p:cNvSpPr>
            <a:spLocks noGrp="1" noChangeArrowheads="1"/>
          </p:cNvSpPr>
          <p:nvPr>
            <p:ph type="body" idx="1"/>
          </p:nvPr>
        </p:nvSpPr>
        <p:spPr>
          <a:xfrm>
            <a:off x="251520" y="1906588"/>
            <a:ext cx="8712968" cy="4114800"/>
          </a:xfrm>
        </p:spPr>
        <p:txBody>
          <a:bodyPr/>
          <a:lstStyle/>
          <a:p>
            <a:pPr eaLnBrk="1" hangingPunct="1"/>
            <a:r>
              <a:rPr lang="en-GB" altLang="en-US" sz="2800">
                <a:solidFill>
                  <a:schemeClr val="tx1"/>
                </a:solidFill>
                <a:latin typeface="Arial" panose="020B0604020202020204" pitchFamily="34" charset="0"/>
              </a:rPr>
              <a:t>8 subjects          </a:t>
            </a:r>
            <a:r>
              <a:rPr lang="en-GB" altLang="en-US" sz="2800">
                <a:solidFill>
                  <a:schemeClr val="tx1"/>
                </a:solidFill>
                <a:latin typeface="Arial" panose="020B0604020202020204" pitchFamily="34" charset="0"/>
                <a:sym typeface="Symbol" panose="05050102010706020507" pitchFamily="18" charset="2"/>
              </a:rPr>
              <a:t> 	</a:t>
            </a:r>
            <a:r>
              <a:rPr lang="en-GB" altLang="en-US" sz="2800">
                <a:solidFill>
                  <a:schemeClr val="tx1"/>
                </a:solidFill>
                <a:latin typeface="Arial" panose="020B0604020202020204" pitchFamily="34" charset="0"/>
              </a:rPr>
              <a:t>5 subjects</a:t>
            </a:r>
          </a:p>
          <a:p>
            <a:pPr eaLnBrk="1" hangingPunct="1">
              <a:buFontTx/>
              <a:buNone/>
            </a:pPr>
            <a:r>
              <a:rPr lang="en-GB" altLang="en-US" sz="2800">
                <a:solidFill>
                  <a:schemeClr val="tx1"/>
                </a:solidFill>
                <a:latin typeface="Arial" panose="020B0604020202020204" pitchFamily="34" charset="0"/>
              </a:rPr>
              <a:t>  (x3 periods/</a:t>
            </a:r>
            <a:r>
              <a:rPr lang="en-GB" altLang="en-US" sz="2800" err="1">
                <a:solidFill>
                  <a:schemeClr val="tx1"/>
                </a:solidFill>
                <a:latin typeface="Arial" panose="020B0604020202020204" pitchFamily="34" charset="0"/>
              </a:rPr>
              <a:t>wk</a:t>
            </a:r>
            <a:r>
              <a:rPr lang="en-GB" altLang="en-US" sz="2800">
                <a:solidFill>
                  <a:schemeClr val="tx1"/>
                </a:solidFill>
                <a:latin typeface="Arial" panose="020B0604020202020204" pitchFamily="34" charset="0"/>
              </a:rPr>
              <a:t>)       	(x5 periods/</a:t>
            </a:r>
            <a:r>
              <a:rPr lang="en-GB" altLang="en-US" sz="2800" err="1">
                <a:solidFill>
                  <a:schemeClr val="tx1"/>
                </a:solidFill>
                <a:latin typeface="Arial" panose="020B0604020202020204" pitchFamily="34" charset="0"/>
              </a:rPr>
              <a:t>wk</a:t>
            </a:r>
            <a:r>
              <a:rPr lang="en-GB" altLang="en-US" sz="2800">
                <a:solidFill>
                  <a:schemeClr val="tx1"/>
                </a:solidFill>
                <a:latin typeface="Arial" panose="020B0604020202020204" pitchFamily="34" charset="0"/>
              </a:rPr>
              <a:t>)</a:t>
            </a:r>
          </a:p>
          <a:p>
            <a:pPr eaLnBrk="1" hangingPunct="1"/>
            <a:r>
              <a:rPr lang="en-GB" altLang="en-US" sz="2800">
                <a:solidFill>
                  <a:schemeClr val="tx1"/>
                </a:solidFill>
                <a:latin typeface="Arial" panose="020B0604020202020204" pitchFamily="34" charset="0"/>
              </a:rPr>
              <a:t>Play to strengths</a:t>
            </a:r>
          </a:p>
          <a:p>
            <a:pPr eaLnBrk="1" hangingPunct="1"/>
            <a:r>
              <a:rPr lang="en-GB" altLang="en-US" sz="2800">
                <a:solidFill>
                  <a:schemeClr val="tx1"/>
                </a:solidFill>
                <a:latin typeface="Arial" panose="020B0604020202020204" pitchFamily="34" charset="0"/>
              </a:rPr>
              <a:t>Workload </a:t>
            </a:r>
          </a:p>
          <a:p>
            <a:pPr eaLnBrk="1" hangingPunct="1"/>
            <a:r>
              <a:rPr lang="en-GB" altLang="en-US" sz="2800">
                <a:solidFill>
                  <a:schemeClr val="tx1"/>
                </a:solidFill>
                <a:latin typeface="Arial" panose="020B0604020202020204" pitchFamily="34" charset="0"/>
              </a:rPr>
              <a:t>Entry requirements give best chance to achieve</a:t>
            </a:r>
          </a:p>
          <a:p>
            <a:pPr eaLnBrk="1" hangingPunct="1"/>
            <a:r>
              <a:rPr lang="en-GB" altLang="en-US" sz="2800">
                <a:solidFill>
                  <a:schemeClr val="tx1"/>
                </a:solidFill>
                <a:latin typeface="Arial" panose="020B0604020202020204" pitchFamily="34" charset="0"/>
              </a:rPr>
              <a:t>Take small steps to Highers (get N5 As &amp; Bs first)</a:t>
            </a:r>
          </a:p>
          <a:p>
            <a:pPr eaLnBrk="1" hangingPunct="1"/>
            <a:r>
              <a:rPr lang="en-GB" altLang="en-US" sz="2800">
                <a:solidFill>
                  <a:schemeClr val="tx1"/>
                </a:solidFill>
                <a:latin typeface="Arial" panose="020B0604020202020204" pitchFamily="34" charset="0"/>
              </a:rPr>
              <a:t>Progression - avoid ‘crashing’</a:t>
            </a:r>
          </a:p>
          <a:p>
            <a:pPr marL="0" indent="0" eaLnBrk="1" hangingPunct="1">
              <a:buNone/>
            </a:pPr>
            <a:r>
              <a:rPr lang="en-GB" sz="2800" u="sng">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https://www.sqa.org.uk/sqa/91419.html</a:t>
            </a:r>
            <a:endParaRPr lang="en-GB" sz="2800">
              <a:solidFill>
                <a:schemeClr val="tx1"/>
              </a:solidFill>
              <a:latin typeface="Arial" panose="020B0604020202020204" pitchFamily="34" charset="0"/>
              <a:cs typeface="Arial" panose="020B0604020202020204" pitchFamily="34" charset="0"/>
            </a:endParaRPr>
          </a:p>
        </p:txBody>
      </p:sp>
      <p:pic>
        <p:nvPicPr>
          <p:cNvPr id="39940" name="Picture 5" descr="2JuG7Pjm_400x400">
            <a:extLst>
              <a:ext uri="{FF2B5EF4-FFF2-40B4-BE49-F238E27FC236}">
                <a16:creationId xmlns:a16="http://schemas.microsoft.com/office/drawing/2014/main" id="{F0F54D0F-A5A1-4611-B39C-BA5EA0F63F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33377"/>
            <a:ext cx="1147762"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867DC2-200C-4CEE-A3C7-5DB511E3CAE2}"/>
              </a:ext>
            </a:extLst>
          </p:cNvPr>
          <p:cNvPicPr>
            <a:picLocks noChangeAspect="1"/>
          </p:cNvPicPr>
          <p:nvPr/>
        </p:nvPicPr>
        <p:blipFill>
          <a:blip r:embed="rId2"/>
          <a:stretch>
            <a:fillRect/>
          </a:stretch>
        </p:blipFill>
        <p:spPr>
          <a:xfrm>
            <a:off x="2411762" y="116632"/>
            <a:ext cx="6305159" cy="6320964"/>
          </a:xfrm>
          <a:prstGeom prst="rect">
            <a:avLst/>
          </a:prstGeom>
          <a:ln>
            <a:noFill/>
          </a:ln>
        </p:spPr>
      </p:pic>
      <p:sp>
        <p:nvSpPr>
          <p:cNvPr id="2" name="TextBox 1">
            <a:extLst>
              <a:ext uri="{FF2B5EF4-FFF2-40B4-BE49-F238E27FC236}">
                <a16:creationId xmlns:a16="http://schemas.microsoft.com/office/drawing/2014/main" id="{C76FB045-DF94-4748-B0C8-075A5FB81F88}"/>
              </a:ext>
            </a:extLst>
          </p:cNvPr>
          <p:cNvSpPr txBox="1"/>
          <p:nvPr/>
        </p:nvSpPr>
        <p:spPr>
          <a:xfrm>
            <a:off x="395536" y="692696"/>
            <a:ext cx="1584176" cy="1631216"/>
          </a:xfrm>
          <a:prstGeom prst="rect">
            <a:avLst/>
          </a:prstGeom>
          <a:noFill/>
        </p:spPr>
        <p:txBody>
          <a:bodyPr wrap="square" rtlCol="0">
            <a:spAutoFit/>
          </a:bodyPr>
          <a:lstStyle/>
          <a:p>
            <a:r>
              <a:rPr lang="en-GB" sz="2000">
                <a:solidFill>
                  <a:schemeClr val="tx1"/>
                </a:solidFill>
                <a:latin typeface="Arial" panose="020B0604020202020204" pitchFamily="34" charset="0"/>
              </a:rPr>
              <a:t>Course choice booklet on Teams and website</a:t>
            </a:r>
          </a:p>
        </p:txBody>
      </p:sp>
    </p:spTree>
    <p:extLst>
      <p:ext uri="{BB962C8B-B14F-4D97-AF65-F5344CB8AC3E}">
        <p14:creationId xmlns:p14="http://schemas.microsoft.com/office/powerpoint/2010/main" val="29835778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150" y="1514729"/>
            <a:ext cx="1903527" cy="4378867"/>
          </a:xfrm>
          <a:prstGeom prst="rect">
            <a:avLst/>
          </a:prstGeom>
          <a:ln w="57150">
            <a:solidFill>
              <a:schemeClr val="accent6">
                <a:lumMod val="75000"/>
              </a:schemeClr>
            </a:solidFill>
          </a:ln>
        </p:spPr>
        <p:txBody>
          <a:bodyPr wrap="square" numCol="1">
            <a:normAutofit fontScale="92500" lnSpcReduction="10000"/>
          </a:bodyPr>
          <a:lstStyle/>
          <a:p>
            <a:r>
              <a:rPr lang="en-GB" sz="975"/>
              <a:t>Administration and IT </a:t>
            </a:r>
          </a:p>
          <a:p>
            <a:r>
              <a:rPr lang="en-GB" sz="975"/>
              <a:t>Art &amp; Design	</a:t>
            </a:r>
          </a:p>
          <a:p>
            <a:r>
              <a:rPr lang="en-GB" sz="975"/>
              <a:t>Biology</a:t>
            </a:r>
          </a:p>
          <a:p>
            <a:r>
              <a:rPr lang="en-GB" sz="975"/>
              <a:t>Business Management</a:t>
            </a:r>
          </a:p>
          <a:p>
            <a:r>
              <a:rPr lang="en-GB" sz="975"/>
              <a:t>Chemistry</a:t>
            </a:r>
          </a:p>
          <a:p>
            <a:r>
              <a:rPr lang="en-GB" sz="975"/>
              <a:t>Computing Science</a:t>
            </a:r>
          </a:p>
          <a:p>
            <a:r>
              <a:rPr lang="en-GB" sz="975"/>
              <a:t>Design &amp; Manufacture</a:t>
            </a:r>
          </a:p>
          <a:p>
            <a:r>
              <a:rPr lang="en-GB" sz="975"/>
              <a:t>Drama</a:t>
            </a:r>
          </a:p>
          <a:p>
            <a:r>
              <a:rPr lang="en-GB" sz="975"/>
              <a:t>Economics</a:t>
            </a:r>
          </a:p>
          <a:p>
            <a:r>
              <a:rPr lang="en-GB" sz="975"/>
              <a:t>Engineering Science</a:t>
            </a:r>
          </a:p>
          <a:p>
            <a:r>
              <a:rPr lang="en-GB" sz="975"/>
              <a:t>English</a:t>
            </a:r>
          </a:p>
          <a:p>
            <a:r>
              <a:rPr lang="en-GB" sz="975"/>
              <a:t>French</a:t>
            </a:r>
          </a:p>
          <a:p>
            <a:r>
              <a:rPr lang="en-GB" sz="975"/>
              <a:t>Geography</a:t>
            </a:r>
          </a:p>
          <a:p>
            <a:r>
              <a:rPr lang="en-GB" sz="975"/>
              <a:t>German</a:t>
            </a:r>
          </a:p>
          <a:p>
            <a:r>
              <a:rPr lang="en-GB" sz="975"/>
              <a:t>Graphic Communication</a:t>
            </a:r>
          </a:p>
          <a:p>
            <a:r>
              <a:rPr lang="en-GB" sz="975"/>
              <a:t>Health &amp; Food Technology</a:t>
            </a:r>
          </a:p>
          <a:p>
            <a:r>
              <a:rPr lang="en-GB" sz="975"/>
              <a:t>History</a:t>
            </a:r>
          </a:p>
          <a:p>
            <a:r>
              <a:rPr lang="en-GB" sz="975"/>
              <a:t>Mandarin</a:t>
            </a:r>
          </a:p>
          <a:p>
            <a:pPr fontAlgn="t"/>
            <a:r>
              <a:rPr lang="en-GB" sz="975"/>
              <a:t>Maths - </a:t>
            </a:r>
            <a:r>
              <a:rPr lang="en-GB" sz="975" i="1"/>
              <a:t>National 4 or 5 </a:t>
            </a:r>
          </a:p>
          <a:p>
            <a:pPr fontAlgn="t"/>
            <a:r>
              <a:rPr lang="en-GB" sz="975"/>
              <a:t>            - Applications of Maths </a:t>
            </a:r>
            <a:r>
              <a:rPr lang="en-GB" sz="975" i="1"/>
              <a:t>N4</a:t>
            </a:r>
          </a:p>
          <a:p>
            <a:pPr>
              <a:lnSpc>
                <a:spcPct val="107000"/>
              </a:lnSpc>
              <a:spcAft>
                <a:spcPts val="0"/>
              </a:spcAft>
            </a:pPr>
            <a:r>
              <a:rPr lang="en-GB" sz="975"/>
              <a:t>Media Studies</a:t>
            </a:r>
          </a:p>
          <a:p>
            <a:pPr>
              <a:lnSpc>
                <a:spcPct val="107000"/>
              </a:lnSpc>
              <a:spcAft>
                <a:spcPts val="0"/>
              </a:spcAft>
            </a:pPr>
            <a:r>
              <a:rPr lang="en-GB" sz="975"/>
              <a:t>Modern Studies</a:t>
            </a:r>
          </a:p>
          <a:p>
            <a:pPr>
              <a:lnSpc>
                <a:spcPct val="107000"/>
              </a:lnSpc>
            </a:pPr>
            <a:r>
              <a:rPr lang="en-GB" sz="975"/>
              <a:t>Music</a:t>
            </a:r>
          </a:p>
          <a:p>
            <a:pPr>
              <a:lnSpc>
                <a:spcPct val="107000"/>
              </a:lnSpc>
            </a:pPr>
            <a:r>
              <a:rPr lang="en-GB" sz="975"/>
              <a:t>Music Technology</a:t>
            </a:r>
          </a:p>
          <a:p>
            <a:pPr>
              <a:lnSpc>
                <a:spcPct val="107000"/>
              </a:lnSpc>
            </a:pPr>
            <a:r>
              <a:rPr lang="en-GB" sz="975"/>
              <a:t>Physical Education</a:t>
            </a:r>
          </a:p>
          <a:p>
            <a:pPr>
              <a:lnSpc>
                <a:spcPct val="107000"/>
              </a:lnSpc>
            </a:pPr>
            <a:r>
              <a:rPr lang="en-GB" sz="975"/>
              <a:t>Physics</a:t>
            </a:r>
          </a:p>
          <a:p>
            <a:pPr>
              <a:lnSpc>
                <a:spcPct val="107000"/>
              </a:lnSpc>
            </a:pPr>
            <a:r>
              <a:rPr lang="en-GB" sz="975"/>
              <a:t>Practical Cookery</a:t>
            </a:r>
          </a:p>
          <a:p>
            <a:pPr>
              <a:lnSpc>
                <a:spcPct val="107000"/>
              </a:lnSpc>
            </a:pPr>
            <a:r>
              <a:rPr lang="en-GB" sz="975"/>
              <a:t>Practical Woodwork</a:t>
            </a:r>
          </a:p>
          <a:p>
            <a:pPr>
              <a:lnSpc>
                <a:spcPct val="107000"/>
              </a:lnSpc>
              <a:spcAft>
                <a:spcPts val="0"/>
              </a:spcAft>
            </a:pPr>
            <a:r>
              <a:rPr lang="en-GB" sz="975"/>
              <a:t>RMPS</a:t>
            </a:r>
          </a:p>
          <a:p>
            <a:pPr fontAlgn="t"/>
            <a:r>
              <a:rPr lang="en-GB" sz="975"/>
              <a:t>Science </a:t>
            </a:r>
          </a:p>
          <a:p>
            <a:pPr fontAlgn="t"/>
            <a:r>
              <a:rPr lang="en-GB" sz="975"/>
              <a:t>Spanish</a:t>
            </a:r>
          </a:p>
          <a:p>
            <a:pPr fontAlgn="t"/>
            <a:endParaRPr lang="en-GB" sz="825"/>
          </a:p>
        </p:txBody>
      </p:sp>
      <p:sp>
        <p:nvSpPr>
          <p:cNvPr id="2" name="Rectangle 1"/>
          <p:cNvSpPr/>
          <p:nvPr/>
        </p:nvSpPr>
        <p:spPr>
          <a:xfrm>
            <a:off x="3438874" y="3467796"/>
            <a:ext cx="2201357" cy="2473841"/>
          </a:xfrm>
          <a:prstGeom prst="rect">
            <a:avLst/>
          </a:prstGeom>
          <a:ln w="57150">
            <a:solidFill>
              <a:schemeClr val="accent1">
                <a:lumMod val="50000"/>
              </a:schemeClr>
            </a:solidFill>
          </a:ln>
        </p:spPr>
        <p:txBody>
          <a:bodyPr wrap="square" numCol="2" anchor="t">
            <a:normAutofit fontScale="85000" lnSpcReduction="20000"/>
          </a:bodyPr>
          <a:lstStyle/>
          <a:p>
            <a:r>
              <a:rPr lang="en-GB" sz="1050"/>
              <a:t>Art &amp; Design </a:t>
            </a:r>
          </a:p>
          <a:p>
            <a:r>
              <a:rPr lang="en-GB" sz="1050"/>
              <a:t>Biology</a:t>
            </a:r>
          </a:p>
          <a:p>
            <a:r>
              <a:rPr lang="en-GB" sz="1050"/>
              <a:t>Business Skills FA</a:t>
            </a:r>
          </a:p>
          <a:p>
            <a:r>
              <a:rPr lang="en-GB" sz="1050"/>
              <a:t>Chemistry</a:t>
            </a:r>
          </a:p>
          <a:p>
            <a:r>
              <a:rPr lang="en-GB" sz="1050"/>
              <a:t>Computing Science</a:t>
            </a:r>
          </a:p>
          <a:p>
            <a:r>
              <a:rPr lang="en-GB" sz="1050"/>
              <a:t>Data Science NPA</a:t>
            </a:r>
          </a:p>
          <a:p>
            <a:r>
              <a:rPr lang="en-GB" sz="1050"/>
              <a:t>Digital Media NPA</a:t>
            </a:r>
          </a:p>
          <a:p>
            <a:r>
              <a:rPr lang="en-GB" sz="1050"/>
              <a:t>Design &amp; </a:t>
            </a:r>
            <a:r>
              <a:rPr lang="en-GB" sz="1050" err="1"/>
              <a:t>Manuf</a:t>
            </a:r>
            <a:endParaRPr lang="en-GB" sz="1050"/>
          </a:p>
          <a:p>
            <a:r>
              <a:rPr lang="en-GB" sz="1050"/>
              <a:t>Drama</a:t>
            </a:r>
          </a:p>
          <a:p>
            <a:r>
              <a:rPr lang="en-GB" sz="1050">
                <a:cs typeface="Calibri"/>
              </a:rPr>
              <a:t>Economics</a:t>
            </a:r>
          </a:p>
          <a:p>
            <a:r>
              <a:rPr lang="en-GB" sz="1050">
                <a:cs typeface="Calibri"/>
              </a:rPr>
              <a:t>English </a:t>
            </a:r>
            <a:endParaRPr lang="en-GB" sz="1050"/>
          </a:p>
          <a:p>
            <a:r>
              <a:rPr lang="en-GB" sz="1050"/>
              <a:t>Engineering Science</a:t>
            </a:r>
          </a:p>
          <a:p>
            <a:r>
              <a:rPr lang="en-GB" sz="1050"/>
              <a:t>Film and Media </a:t>
            </a:r>
            <a:r>
              <a:rPr lang="en-GB" sz="975"/>
              <a:t>NPA</a:t>
            </a:r>
            <a:endParaRPr lang="en-GB" sz="1050">
              <a:cs typeface="Calibri"/>
            </a:endParaRPr>
          </a:p>
          <a:p>
            <a:r>
              <a:rPr lang="en-GB" sz="1050"/>
              <a:t>French</a:t>
            </a:r>
          </a:p>
          <a:p>
            <a:r>
              <a:rPr lang="en-GB" sz="1050"/>
              <a:t>Geography</a:t>
            </a:r>
          </a:p>
          <a:p>
            <a:r>
              <a:rPr lang="en-GB" sz="1050"/>
              <a:t>German</a:t>
            </a:r>
          </a:p>
          <a:p>
            <a:r>
              <a:rPr lang="en-GB" sz="1050"/>
              <a:t>Graphic Comm.</a:t>
            </a:r>
          </a:p>
          <a:p>
            <a:r>
              <a:rPr lang="en-GB" sz="1050"/>
              <a:t>HFT</a:t>
            </a:r>
          </a:p>
          <a:p>
            <a:r>
              <a:rPr lang="en-GB" sz="1050"/>
              <a:t>History</a:t>
            </a:r>
          </a:p>
          <a:p>
            <a:r>
              <a:rPr lang="en-GB" sz="1050"/>
              <a:t>Human Biology</a:t>
            </a:r>
          </a:p>
          <a:p>
            <a:endParaRPr lang="en-GB" sz="1050"/>
          </a:p>
          <a:p>
            <a:r>
              <a:rPr lang="en-GB" sz="1050"/>
              <a:t>Journalism NPA</a:t>
            </a:r>
          </a:p>
          <a:p>
            <a:r>
              <a:rPr lang="en-GB" sz="1050"/>
              <a:t>Mandarin</a:t>
            </a:r>
          </a:p>
          <a:p>
            <a:pPr>
              <a:lnSpc>
                <a:spcPct val="107000"/>
              </a:lnSpc>
            </a:pPr>
            <a:r>
              <a:rPr lang="en-GB" sz="1050"/>
              <a:t>Mathematics</a:t>
            </a:r>
          </a:p>
          <a:p>
            <a:pPr>
              <a:lnSpc>
                <a:spcPct val="107000"/>
              </a:lnSpc>
            </a:pPr>
            <a:r>
              <a:rPr lang="en-GB" sz="1050"/>
              <a:t>Apps of Maths</a:t>
            </a:r>
          </a:p>
          <a:p>
            <a:pPr>
              <a:lnSpc>
                <a:spcPct val="107000"/>
              </a:lnSpc>
            </a:pPr>
            <a:r>
              <a:rPr lang="en-GB" sz="1050">
                <a:cs typeface="Calibri"/>
              </a:rPr>
              <a:t>Media Studies</a:t>
            </a:r>
          </a:p>
          <a:p>
            <a:pPr>
              <a:lnSpc>
                <a:spcPct val="107000"/>
              </a:lnSpc>
            </a:pPr>
            <a:r>
              <a:rPr lang="en-GB" sz="1050"/>
              <a:t>Modern Studies</a:t>
            </a:r>
          </a:p>
          <a:p>
            <a:pPr>
              <a:lnSpc>
                <a:spcPct val="107000"/>
              </a:lnSpc>
            </a:pPr>
            <a:r>
              <a:rPr lang="en-GB" sz="1050"/>
              <a:t>Music</a:t>
            </a:r>
          </a:p>
          <a:p>
            <a:pPr>
              <a:lnSpc>
                <a:spcPct val="107000"/>
              </a:lnSpc>
            </a:pPr>
            <a:r>
              <a:rPr lang="en-GB" sz="1050"/>
              <a:t>PE</a:t>
            </a:r>
          </a:p>
          <a:p>
            <a:pPr>
              <a:lnSpc>
                <a:spcPct val="107000"/>
              </a:lnSpc>
            </a:pPr>
            <a:r>
              <a:rPr lang="en-GB" sz="1050"/>
              <a:t>Philosophy</a:t>
            </a:r>
          </a:p>
          <a:p>
            <a:pPr>
              <a:lnSpc>
                <a:spcPct val="107000"/>
              </a:lnSpc>
            </a:pPr>
            <a:r>
              <a:rPr lang="en-GB" sz="1050"/>
              <a:t>Photography </a:t>
            </a:r>
          </a:p>
          <a:p>
            <a:pPr>
              <a:lnSpc>
                <a:spcPct val="107000"/>
              </a:lnSpc>
            </a:pPr>
            <a:r>
              <a:rPr lang="en-GB" sz="1050"/>
              <a:t>Physics</a:t>
            </a:r>
          </a:p>
          <a:p>
            <a:pPr>
              <a:lnSpc>
                <a:spcPct val="107000"/>
              </a:lnSpc>
            </a:pPr>
            <a:r>
              <a:rPr lang="en-GB" sz="1050"/>
              <a:t>RMPS</a:t>
            </a:r>
          </a:p>
          <a:p>
            <a:pPr>
              <a:lnSpc>
                <a:spcPct val="107000"/>
              </a:lnSpc>
            </a:pPr>
            <a:r>
              <a:rPr lang="en-GB" sz="1050">
                <a:cs typeface="Calibri"/>
              </a:rPr>
              <a:t>Young STEM Leader</a:t>
            </a:r>
          </a:p>
          <a:p>
            <a:pPr fontAlgn="t"/>
            <a:r>
              <a:rPr lang="en-GB" sz="1050"/>
              <a:t>Spanish</a:t>
            </a:r>
          </a:p>
          <a:p>
            <a:pPr fontAlgn="t"/>
            <a:r>
              <a:rPr lang="en-GB" sz="1050"/>
              <a:t>Sports Leadership</a:t>
            </a:r>
            <a:endParaRPr lang="en-GB" sz="1050">
              <a:cs typeface="Calibri"/>
            </a:endParaRPr>
          </a:p>
          <a:p>
            <a:pPr fontAlgn="t"/>
            <a:endParaRPr lang="en-GB" sz="825"/>
          </a:p>
        </p:txBody>
      </p:sp>
      <p:sp>
        <p:nvSpPr>
          <p:cNvPr id="3" name="Rectangle 2"/>
          <p:cNvSpPr/>
          <p:nvPr/>
        </p:nvSpPr>
        <p:spPr>
          <a:xfrm>
            <a:off x="2295141" y="3482017"/>
            <a:ext cx="1120355" cy="542456"/>
          </a:xfrm>
          <a:prstGeom prst="rect">
            <a:avLst/>
          </a:prstGeom>
          <a:ln w="57150">
            <a:solidFill>
              <a:schemeClr val="accent1">
                <a:lumMod val="50000"/>
              </a:schemeClr>
            </a:solidFill>
          </a:ln>
        </p:spPr>
        <p:txBody>
          <a:bodyPr wrap="square">
            <a:spAutoFit/>
          </a:bodyPr>
          <a:lstStyle/>
          <a:p>
            <a:pPr algn="ctr" fontAlgn="base"/>
            <a:r>
              <a:rPr lang="en-GB" sz="975" b="1"/>
              <a:t>Higher (H) </a:t>
            </a:r>
          </a:p>
          <a:p>
            <a:pPr algn="ctr" fontAlgn="base"/>
            <a:r>
              <a:rPr lang="en-GB" sz="975" b="1"/>
              <a:t>or NPA, FA Level 6 </a:t>
            </a:r>
          </a:p>
        </p:txBody>
      </p:sp>
      <p:sp>
        <p:nvSpPr>
          <p:cNvPr id="5" name="Rectangle 4"/>
          <p:cNvSpPr/>
          <p:nvPr/>
        </p:nvSpPr>
        <p:spPr>
          <a:xfrm>
            <a:off x="2301703" y="1969896"/>
            <a:ext cx="1118216" cy="392415"/>
          </a:xfrm>
          <a:prstGeom prst="rect">
            <a:avLst/>
          </a:prstGeom>
          <a:ln w="57150">
            <a:solidFill>
              <a:schemeClr val="accent1">
                <a:lumMod val="50000"/>
              </a:schemeClr>
            </a:solidFill>
          </a:ln>
        </p:spPr>
        <p:txBody>
          <a:bodyPr wrap="square">
            <a:spAutoFit/>
          </a:bodyPr>
          <a:lstStyle/>
          <a:p>
            <a:pPr algn="ctr" fontAlgn="base"/>
            <a:r>
              <a:rPr lang="en-GB" sz="975" b="1"/>
              <a:t>National 5 or </a:t>
            </a:r>
          </a:p>
          <a:p>
            <a:pPr algn="ctr" fontAlgn="base"/>
            <a:r>
              <a:rPr lang="en-GB" sz="975" b="1"/>
              <a:t>Level 5 NPA </a:t>
            </a:r>
          </a:p>
        </p:txBody>
      </p:sp>
      <p:sp>
        <p:nvSpPr>
          <p:cNvPr id="10" name="Rectangle 9"/>
          <p:cNvSpPr/>
          <p:nvPr/>
        </p:nvSpPr>
        <p:spPr>
          <a:xfrm>
            <a:off x="3413357" y="1243019"/>
            <a:ext cx="2171485" cy="253916"/>
          </a:xfrm>
          <a:prstGeom prst="rect">
            <a:avLst/>
          </a:prstGeom>
          <a:ln w="57150">
            <a:solidFill>
              <a:schemeClr val="accent1">
                <a:lumMod val="50000"/>
              </a:schemeClr>
            </a:solidFill>
          </a:ln>
        </p:spPr>
        <p:txBody>
          <a:bodyPr wrap="square">
            <a:spAutoFit/>
          </a:bodyPr>
          <a:lstStyle/>
          <a:p>
            <a:pPr algn="ctr" fontAlgn="base"/>
            <a:r>
              <a:rPr lang="en-GB" sz="1050" b="1"/>
              <a:t>S5 or S6 </a:t>
            </a:r>
          </a:p>
        </p:txBody>
      </p:sp>
      <p:sp>
        <p:nvSpPr>
          <p:cNvPr id="11" name="Rectangle 10"/>
          <p:cNvSpPr/>
          <p:nvPr/>
        </p:nvSpPr>
        <p:spPr>
          <a:xfrm>
            <a:off x="3428175" y="1918217"/>
            <a:ext cx="2201357" cy="1510783"/>
          </a:xfrm>
          <a:prstGeom prst="rect">
            <a:avLst/>
          </a:prstGeom>
          <a:ln w="57150">
            <a:solidFill>
              <a:schemeClr val="accent1">
                <a:lumMod val="50000"/>
              </a:schemeClr>
            </a:solidFill>
          </a:ln>
        </p:spPr>
        <p:txBody>
          <a:bodyPr wrap="square" numCol="2" anchor="t">
            <a:noAutofit/>
          </a:bodyPr>
          <a:lstStyle/>
          <a:p>
            <a:pPr>
              <a:lnSpc>
                <a:spcPct val="107000"/>
              </a:lnSpc>
            </a:pPr>
            <a:r>
              <a:rPr lang="en-GB" sz="975">
                <a:cs typeface="Calibri"/>
              </a:rPr>
              <a:t>Apps of Maths</a:t>
            </a:r>
          </a:p>
          <a:p>
            <a:pPr>
              <a:lnSpc>
                <a:spcPct val="107000"/>
              </a:lnSpc>
            </a:pPr>
            <a:r>
              <a:rPr lang="en-GB" sz="975">
                <a:cs typeface="Calibri"/>
              </a:rPr>
              <a:t>Maths</a:t>
            </a:r>
          </a:p>
          <a:p>
            <a:pPr>
              <a:lnSpc>
                <a:spcPct val="107000"/>
              </a:lnSpc>
            </a:pPr>
            <a:r>
              <a:rPr lang="en-GB" sz="975"/>
              <a:t>Art &amp; Design </a:t>
            </a:r>
          </a:p>
          <a:p>
            <a:pPr>
              <a:lnSpc>
                <a:spcPct val="107000"/>
              </a:lnSpc>
            </a:pPr>
            <a:r>
              <a:rPr lang="en-GB" sz="975"/>
              <a:t>Business</a:t>
            </a:r>
          </a:p>
          <a:p>
            <a:pPr>
              <a:lnSpc>
                <a:spcPct val="107000"/>
              </a:lnSpc>
            </a:pPr>
            <a:r>
              <a:rPr lang="en-GB" sz="975"/>
              <a:t>Computing</a:t>
            </a:r>
          </a:p>
          <a:p>
            <a:pPr>
              <a:lnSpc>
                <a:spcPct val="107000"/>
              </a:lnSpc>
            </a:pPr>
            <a:r>
              <a:rPr lang="en-GB" sz="975"/>
              <a:t>Computer Games Development NPA  </a:t>
            </a:r>
          </a:p>
          <a:p>
            <a:pPr>
              <a:lnSpc>
                <a:spcPct val="107000"/>
              </a:lnSpc>
            </a:pPr>
            <a:r>
              <a:rPr lang="en-GB" sz="975"/>
              <a:t>English</a:t>
            </a:r>
            <a:endParaRPr lang="en-GB" sz="975">
              <a:cs typeface="Calibri"/>
            </a:endParaRPr>
          </a:p>
          <a:p>
            <a:pPr>
              <a:lnSpc>
                <a:spcPct val="107000"/>
              </a:lnSpc>
            </a:pPr>
            <a:r>
              <a:rPr lang="en-GB" sz="975">
                <a:cs typeface="Calibri"/>
              </a:rPr>
              <a:t>HFT</a:t>
            </a:r>
          </a:p>
          <a:p>
            <a:pPr>
              <a:lnSpc>
                <a:spcPct val="107000"/>
              </a:lnSpc>
            </a:pPr>
            <a:r>
              <a:rPr lang="en-GB" sz="975">
                <a:cs typeface="Calibri"/>
              </a:rPr>
              <a:t>Hospitality NPA</a:t>
            </a:r>
          </a:p>
          <a:p>
            <a:pPr>
              <a:lnSpc>
                <a:spcPct val="107000"/>
              </a:lnSpc>
            </a:pPr>
            <a:r>
              <a:rPr lang="en-GB" sz="975">
                <a:cs typeface="Calibri"/>
              </a:rPr>
              <a:t>Practical Cookery </a:t>
            </a:r>
          </a:p>
          <a:p>
            <a:pPr>
              <a:lnSpc>
                <a:spcPct val="107000"/>
              </a:lnSpc>
            </a:pPr>
            <a:r>
              <a:rPr lang="en-GB" sz="975">
                <a:cs typeface="Calibri"/>
              </a:rPr>
              <a:t>Woodworking</a:t>
            </a:r>
          </a:p>
          <a:p>
            <a:pPr>
              <a:lnSpc>
                <a:spcPct val="107000"/>
              </a:lnSpc>
            </a:pPr>
            <a:r>
              <a:rPr lang="en-GB" sz="975">
                <a:cs typeface="Calibri"/>
              </a:rPr>
              <a:t>Media Studies </a:t>
            </a:r>
          </a:p>
          <a:p>
            <a:pPr>
              <a:lnSpc>
                <a:spcPct val="107000"/>
              </a:lnSpc>
            </a:pPr>
            <a:r>
              <a:rPr lang="en-GB" sz="975"/>
              <a:t>Photography NPA</a:t>
            </a:r>
          </a:p>
          <a:p>
            <a:pPr fontAlgn="t"/>
            <a:r>
              <a:rPr lang="en-GB" sz="975"/>
              <a:t>Physical Education</a:t>
            </a:r>
          </a:p>
          <a:p>
            <a:pPr fontAlgn="t"/>
            <a:r>
              <a:rPr lang="en-GB" sz="825"/>
              <a:t>Sports Leadership NPA</a:t>
            </a:r>
            <a:endParaRPr lang="en-GB" sz="975"/>
          </a:p>
        </p:txBody>
      </p:sp>
      <p:sp>
        <p:nvSpPr>
          <p:cNvPr id="12" name="Rectangle 11"/>
          <p:cNvSpPr/>
          <p:nvPr/>
        </p:nvSpPr>
        <p:spPr>
          <a:xfrm>
            <a:off x="68148" y="1254805"/>
            <a:ext cx="1903528" cy="415498"/>
          </a:xfrm>
          <a:prstGeom prst="rect">
            <a:avLst/>
          </a:prstGeom>
          <a:ln w="57150">
            <a:solidFill>
              <a:schemeClr val="accent6">
                <a:lumMod val="75000"/>
              </a:schemeClr>
            </a:solidFill>
          </a:ln>
        </p:spPr>
        <p:txBody>
          <a:bodyPr wrap="square">
            <a:spAutoFit/>
          </a:bodyPr>
          <a:lstStyle/>
          <a:p>
            <a:pPr algn="ctr" fontAlgn="base"/>
            <a:r>
              <a:rPr lang="en-GB" sz="1050" b="1"/>
              <a:t>S4 Curriculum National 3,4,5</a:t>
            </a:r>
          </a:p>
        </p:txBody>
      </p:sp>
      <p:sp>
        <p:nvSpPr>
          <p:cNvPr id="17" name="Rectangle 16"/>
          <p:cNvSpPr/>
          <p:nvPr/>
        </p:nvSpPr>
        <p:spPr>
          <a:xfrm>
            <a:off x="7077775" y="2121592"/>
            <a:ext cx="1930711" cy="3756093"/>
          </a:xfrm>
          <a:prstGeom prst="rect">
            <a:avLst/>
          </a:prstGeom>
          <a:ln w="57150">
            <a:solidFill>
              <a:schemeClr val="accent6">
                <a:lumMod val="75000"/>
              </a:schemeClr>
            </a:solidFill>
          </a:ln>
        </p:spPr>
        <p:txBody>
          <a:bodyPr wrap="square" lIns="68580" tIns="34290" rIns="68580" bIns="34290" anchor="t">
            <a:spAutoFit/>
          </a:bodyPr>
          <a:lstStyle/>
          <a:p>
            <a:r>
              <a:rPr lang="en-GB" sz="975"/>
              <a:t>Art &amp; Design	</a:t>
            </a:r>
            <a:endParaRPr lang="en-US" sz="975"/>
          </a:p>
          <a:p>
            <a:r>
              <a:rPr lang="en-GB" sz="975"/>
              <a:t>Biology</a:t>
            </a:r>
          </a:p>
          <a:p>
            <a:r>
              <a:rPr lang="en-GB" sz="975">
                <a:cs typeface="Calibri"/>
              </a:rPr>
              <a:t>Business Management</a:t>
            </a:r>
            <a:endParaRPr lang="en-GB" sz="975" err="1"/>
          </a:p>
          <a:p>
            <a:r>
              <a:rPr lang="en-GB" sz="975"/>
              <a:t>Chemistry</a:t>
            </a:r>
          </a:p>
          <a:p>
            <a:r>
              <a:rPr lang="en-GB" sz="975"/>
              <a:t>Computing Science</a:t>
            </a:r>
          </a:p>
          <a:p>
            <a:r>
              <a:rPr lang="en-GB" sz="975"/>
              <a:t>Design &amp; Manufacture</a:t>
            </a:r>
          </a:p>
          <a:p>
            <a:r>
              <a:rPr lang="en-GB" sz="975"/>
              <a:t>Drama</a:t>
            </a:r>
          </a:p>
          <a:p>
            <a:r>
              <a:rPr lang="en-GB" sz="975"/>
              <a:t>Engineering Science</a:t>
            </a:r>
          </a:p>
          <a:p>
            <a:r>
              <a:rPr lang="en-GB" sz="975"/>
              <a:t>English</a:t>
            </a:r>
          </a:p>
          <a:p>
            <a:r>
              <a:rPr lang="en-GB" sz="975"/>
              <a:t>French</a:t>
            </a:r>
          </a:p>
          <a:p>
            <a:r>
              <a:rPr lang="en-GB" sz="975"/>
              <a:t>Geography</a:t>
            </a:r>
          </a:p>
          <a:p>
            <a:r>
              <a:rPr lang="en-GB" sz="975"/>
              <a:t>German</a:t>
            </a:r>
          </a:p>
          <a:p>
            <a:r>
              <a:rPr lang="en-GB" sz="975">
                <a:ea typeface="+mn-lt"/>
                <a:cs typeface="+mn-lt"/>
              </a:rPr>
              <a:t>Health and Food Technology</a:t>
            </a:r>
          </a:p>
          <a:p>
            <a:r>
              <a:rPr lang="en-GB" sz="975">
                <a:ea typeface="+mn-lt"/>
                <a:cs typeface="+mn-lt"/>
              </a:rPr>
              <a:t>History</a:t>
            </a:r>
            <a:endParaRPr lang="en-GB" sz="975"/>
          </a:p>
          <a:p>
            <a:r>
              <a:rPr lang="en-GB" sz="975"/>
              <a:t>Mandarin</a:t>
            </a:r>
          </a:p>
          <a:p>
            <a:pPr>
              <a:lnSpc>
                <a:spcPct val="107000"/>
              </a:lnSpc>
            </a:pPr>
            <a:r>
              <a:rPr lang="en-GB" sz="975"/>
              <a:t>Mathematics, Mechanics or </a:t>
            </a:r>
            <a:endParaRPr lang="en-GB" sz="975">
              <a:cs typeface="Calibri"/>
            </a:endParaRPr>
          </a:p>
          <a:p>
            <a:pPr>
              <a:lnSpc>
                <a:spcPct val="107000"/>
              </a:lnSpc>
            </a:pPr>
            <a:r>
              <a:rPr lang="en-GB" sz="975"/>
              <a:t>Statistics</a:t>
            </a:r>
            <a:endParaRPr lang="en-GB" sz="975">
              <a:cs typeface="Calibri"/>
            </a:endParaRPr>
          </a:p>
          <a:p>
            <a:pPr>
              <a:lnSpc>
                <a:spcPct val="107000"/>
              </a:lnSpc>
              <a:spcAft>
                <a:spcPts val="0"/>
              </a:spcAft>
            </a:pPr>
            <a:r>
              <a:rPr lang="en-GB" sz="975"/>
              <a:t>Modern Studies</a:t>
            </a:r>
          </a:p>
          <a:p>
            <a:pPr>
              <a:lnSpc>
                <a:spcPct val="107000"/>
              </a:lnSpc>
            </a:pPr>
            <a:r>
              <a:rPr lang="en-GB" sz="975">
                <a:cs typeface="Calibri"/>
              </a:rPr>
              <a:t>Music</a:t>
            </a:r>
            <a:endParaRPr lang="en-GB" sz="975"/>
          </a:p>
          <a:p>
            <a:pPr>
              <a:lnSpc>
                <a:spcPct val="107000"/>
              </a:lnSpc>
            </a:pPr>
            <a:r>
              <a:rPr lang="en-GB" sz="975"/>
              <a:t>Physical Education</a:t>
            </a:r>
          </a:p>
          <a:p>
            <a:pPr>
              <a:lnSpc>
                <a:spcPct val="107000"/>
              </a:lnSpc>
            </a:pPr>
            <a:r>
              <a:rPr lang="en-GB" sz="975"/>
              <a:t>Physics</a:t>
            </a:r>
          </a:p>
          <a:p>
            <a:pPr>
              <a:lnSpc>
                <a:spcPct val="107000"/>
              </a:lnSpc>
            </a:pPr>
            <a:r>
              <a:rPr lang="en-GB" sz="975"/>
              <a:t>RMPS</a:t>
            </a:r>
          </a:p>
          <a:p>
            <a:pPr>
              <a:lnSpc>
                <a:spcPct val="107000"/>
              </a:lnSpc>
            </a:pPr>
            <a:r>
              <a:rPr lang="en-GB" sz="975"/>
              <a:t>Science Baccalaureate </a:t>
            </a:r>
          </a:p>
          <a:p>
            <a:pPr>
              <a:lnSpc>
                <a:spcPct val="107000"/>
              </a:lnSpc>
            </a:pPr>
            <a:r>
              <a:rPr lang="en-GB" sz="975"/>
              <a:t>Spanish </a:t>
            </a:r>
            <a:endParaRPr lang="en-GB" sz="975">
              <a:cs typeface="Calibri"/>
            </a:endParaRPr>
          </a:p>
        </p:txBody>
      </p:sp>
      <p:sp>
        <p:nvSpPr>
          <p:cNvPr id="19" name="TextBox 18"/>
          <p:cNvSpPr txBox="1"/>
          <p:nvPr/>
        </p:nvSpPr>
        <p:spPr>
          <a:xfrm>
            <a:off x="1104173" y="857250"/>
            <a:ext cx="8134350" cy="369332"/>
          </a:xfrm>
          <a:prstGeom prst="rect">
            <a:avLst/>
          </a:prstGeom>
          <a:noFill/>
        </p:spPr>
        <p:txBody>
          <a:bodyPr wrap="square" rtlCol="0">
            <a:spAutoFit/>
          </a:bodyPr>
          <a:lstStyle/>
          <a:p>
            <a:r>
              <a:rPr lang="en-GB" sz="1800" b="1"/>
              <a:t>Boroughmuir High School:  S4,5,6 Curriculum &amp; Courses 2025-26</a:t>
            </a:r>
          </a:p>
        </p:txBody>
      </p:sp>
      <p:cxnSp>
        <p:nvCxnSpPr>
          <p:cNvPr id="23" name="Straight Arrow Connector 22"/>
          <p:cNvCxnSpPr/>
          <p:nvPr/>
        </p:nvCxnSpPr>
        <p:spPr>
          <a:xfrm flipV="1">
            <a:off x="2197006" y="1341119"/>
            <a:ext cx="1118216" cy="6350"/>
          </a:xfrm>
          <a:prstGeom prst="straightConnector1">
            <a:avLst/>
          </a:prstGeom>
          <a:ln w="57150">
            <a:solidFill>
              <a:srgbClr val="002060"/>
            </a:solidFill>
            <a:tailEnd type="triangle"/>
          </a:ln>
        </p:spPr>
        <p:style>
          <a:lnRef idx="3">
            <a:schemeClr val="accent5"/>
          </a:lnRef>
          <a:fillRef idx="0">
            <a:schemeClr val="accent5"/>
          </a:fillRef>
          <a:effectRef idx="2">
            <a:schemeClr val="accent5"/>
          </a:effectRef>
          <a:fontRef idx="minor">
            <a:schemeClr val="tx1"/>
          </a:fontRef>
        </p:style>
      </p:cxnSp>
      <p:sp>
        <p:nvSpPr>
          <p:cNvPr id="27" name="Rectangle 26"/>
          <p:cNvSpPr/>
          <p:nvPr/>
        </p:nvSpPr>
        <p:spPr>
          <a:xfrm>
            <a:off x="7077776" y="1424217"/>
            <a:ext cx="1930711" cy="542456"/>
          </a:xfrm>
          <a:prstGeom prst="rect">
            <a:avLst/>
          </a:prstGeom>
          <a:ln w="57150">
            <a:solidFill>
              <a:schemeClr val="accent6">
                <a:lumMod val="75000"/>
              </a:schemeClr>
            </a:solidFill>
          </a:ln>
        </p:spPr>
        <p:txBody>
          <a:bodyPr wrap="square">
            <a:spAutoFit/>
          </a:bodyPr>
          <a:lstStyle/>
          <a:p>
            <a:pPr fontAlgn="base"/>
            <a:r>
              <a:rPr lang="en-GB" sz="975"/>
              <a:t>Schools College Partnership (SCP) </a:t>
            </a:r>
            <a:r>
              <a:rPr lang="en-GB" sz="975" b="1"/>
              <a:t> </a:t>
            </a:r>
          </a:p>
          <a:p>
            <a:pPr fontAlgn="base"/>
            <a:r>
              <a:rPr lang="en-GB" sz="975"/>
              <a:t>Foundation Apprenticeship</a:t>
            </a:r>
          </a:p>
        </p:txBody>
      </p:sp>
      <p:sp>
        <p:nvSpPr>
          <p:cNvPr id="28" name="Rectangle 27"/>
          <p:cNvSpPr/>
          <p:nvPr/>
        </p:nvSpPr>
        <p:spPr>
          <a:xfrm>
            <a:off x="2295139" y="1486308"/>
            <a:ext cx="1118216" cy="392415"/>
          </a:xfrm>
          <a:prstGeom prst="rect">
            <a:avLst/>
          </a:prstGeom>
          <a:ln w="57150">
            <a:solidFill>
              <a:schemeClr val="accent1">
                <a:lumMod val="50000"/>
              </a:schemeClr>
            </a:solidFill>
          </a:ln>
        </p:spPr>
        <p:txBody>
          <a:bodyPr wrap="square">
            <a:spAutoFit/>
          </a:bodyPr>
          <a:lstStyle/>
          <a:p>
            <a:pPr algn="ctr" fontAlgn="base"/>
            <a:r>
              <a:rPr lang="en-GB" sz="975" b="1"/>
              <a:t>College Courses</a:t>
            </a:r>
          </a:p>
          <a:p>
            <a:pPr algn="ctr" fontAlgn="base"/>
            <a:r>
              <a:rPr lang="en-GB" sz="975" b="1"/>
              <a:t>Level 5 or 6</a:t>
            </a:r>
          </a:p>
        </p:txBody>
      </p:sp>
      <p:sp>
        <p:nvSpPr>
          <p:cNvPr id="29" name="Rectangle 28"/>
          <p:cNvSpPr/>
          <p:nvPr/>
        </p:nvSpPr>
        <p:spPr>
          <a:xfrm>
            <a:off x="3413357" y="1485640"/>
            <a:ext cx="2171485" cy="392415"/>
          </a:xfrm>
          <a:prstGeom prst="rect">
            <a:avLst/>
          </a:prstGeom>
          <a:ln w="57150">
            <a:solidFill>
              <a:schemeClr val="accent1">
                <a:lumMod val="50000"/>
              </a:schemeClr>
            </a:solidFill>
          </a:ln>
        </p:spPr>
        <p:txBody>
          <a:bodyPr wrap="square" numCol="1">
            <a:spAutoFit/>
          </a:bodyPr>
          <a:lstStyle/>
          <a:p>
            <a:pPr fontAlgn="base"/>
            <a:r>
              <a:rPr lang="en-GB" sz="975"/>
              <a:t>Schools College Partnership (SCP)</a:t>
            </a:r>
          </a:p>
          <a:p>
            <a:pPr fontAlgn="base"/>
            <a:r>
              <a:rPr lang="en-GB" sz="975"/>
              <a:t> Foundation Apprenticeships</a:t>
            </a:r>
          </a:p>
        </p:txBody>
      </p:sp>
      <p:sp>
        <p:nvSpPr>
          <p:cNvPr id="64" name="Rectangle 63"/>
          <p:cNvSpPr/>
          <p:nvPr/>
        </p:nvSpPr>
        <p:spPr>
          <a:xfrm>
            <a:off x="1971678" y="4487100"/>
            <a:ext cx="1356545" cy="1442703"/>
          </a:xfrm>
          <a:prstGeom prst="rect">
            <a:avLst/>
          </a:prstGeom>
          <a:ln w="57150">
            <a:solidFill>
              <a:schemeClr val="accent6">
                <a:lumMod val="75000"/>
              </a:schemeClr>
            </a:solidFill>
          </a:ln>
        </p:spPr>
        <p:txBody>
          <a:bodyPr wrap="square">
            <a:spAutoFit/>
          </a:bodyPr>
          <a:lstStyle/>
          <a:p>
            <a:pPr fontAlgn="base"/>
            <a:r>
              <a:rPr lang="en-US" sz="975" b="1">
                <a:solidFill>
                  <a:srgbClr val="000000"/>
                </a:solidFill>
                <a:latin typeface="Calibri" panose="020F0502020204030204" pitchFamily="34" charset="0"/>
              </a:rPr>
              <a:t>S4 Core Curriculum </a:t>
            </a:r>
          </a:p>
          <a:p>
            <a:pPr marL="128588" indent="-128588">
              <a:buFontTx/>
              <a:buChar char="-"/>
            </a:pPr>
            <a:r>
              <a:rPr lang="en-US" sz="975">
                <a:solidFill>
                  <a:srgbClr val="000000"/>
                </a:solidFill>
                <a:latin typeface="Calibri" panose="020F0502020204030204" pitchFamily="34" charset="0"/>
              </a:rPr>
              <a:t>PE</a:t>
            </a:r>
          </a:p>
          <a:p>
            <a:pPr marL="128588" indent="-128588">
              <a:buFontTx/>
              <a:buChar char="-"/>
            </a:pPr>
            <a:r>
              <a:rPr lang="en-US" sz="975">
                <a:solidFill>
                  <a:srgbClr val="000000"/>
                </a:solidFill>
                <a:latin typeface="Calibri" panose="020F0502020204030204" pitchFamily="34" charset="0"/>
              </a:rPr>
              <a:t>PSE </a:t>
            </a:r>
          </a:p>
          <a:p>
            <a:pPr marL="128588" indent="-128588">
              <a:buFontTx/>
              <a:buChar char="-"/>
            </a:pPr>
            <a:r>
              <a:rPr lang="en-US" sz="975">
                <a:solidFill>
                  <a:srgbClr val="000000"/>
                </a:solidFill>
                <a:latin typeface="Calibri" panose="020F0502020204030204" pitchFamily="34" charset="0"/>
              </a:rPr>
              <a:t>Wider Achievement Awards in </a:t>
            </a:r>
          </a:p>
          <a:p>
            <a:pPr marL="171450" indent="-171450">
              <a:buAutoNum type="arabicParenR"/>
            </a:pPr>
            <a:r>
              <a:rPr lang="en-US" sz="975">
                <a:solidFill>
                  <a:srgbClr val="000000"/>
                </a:solidFill>
                <a:latin typeface="Calibri" panose="020F0502020204030204" pitchFamily="34" charset="0"/>
              </a:rPr>
              <a:t>Health &amp; Wellbeing</a:t>
            </a:r>
          </a:p>
          <a:p>
            <a:pPr marL="171450" indent="-171450">
              <a:buAutoNum type="arabicParenR"/>
            </a:pPr>
            <a:r>
              <a:rPr lang="en-US" sz="975">
                <a:solidFill>
                  <a:srgbClr val="000000"/>
                </a:solidFill>
                <a:latin typeface="Calibri" panose="020F0502020204030204" pitchFamily="34" charset="0"/>
              </a:rPr>
              <a:t>Religion, Belief &amp; Values</a:t>
            </a:r>
            <a:endParaRPr lang="en-US" sz="975">
              <a:solidFill>
                <a:srgbClr val="000000"/>
              </a:solidFill>
              <a:latin typeface="Segoe UI" panose="020B0502040204020203" pitchFamily="34" charset="0"/>
            </a:endParaRPr>
          </a:p>
          <a:p>
            <a:pPr fontAlgn="base"/>
            <a:r>
              <a:rPr lang="en-GB" sz="975"/>
              <a:t> </a:t>
            </a:r>
          </a:p>
        </p:txBody>
      </p:sp>
      <p:sp>
        <p:nvSpPr>
          <p:cNvPr id="65" name="Rectangle 64"/>
          <p:cNvSpPr/>
          <p:nvPr/>
        </p:nvSpPr>
        <p:spPr>
          <a:xfrm>
            <a:off x="5621680" y="1955166"/>
            <a:ext cx="1211330" cy="1289145"/>
          </a:xfrm>
          <a:prstGeom prst="rect">
            <a:avLst/>
          </a:prstGeom>
          <a:ln w="57150">
            <a:solidFill>
              <a:schemeClr val="accent1">
                <a:lumMod val="50000"/>
              </a:schemeClr>
            </a:solidFill>
          </a:ln>
        </p:spPr>
        <p:txBody>
          <a:bodyPr wrap="square">
            <a:noAutofit/>
          </a:bodyPr>
          <a:lstStyle/>
          <a:p>
            <a:pPr fontAlgn="base"/>
            <a:r>
              <a:rPr lang="en-GB" sz="975" b="1"/>
              <a:t>S5 Core Curriculum </a:t>
            </a:r>
            <a:r>
              <a:rPr lang="en-GB" sz="975"/>
              <a:t>Leadership</a:t>
            </a:r>
          </a:p>
          <a:p>
            <a:pPr fontAlgn="base"/>
            <a:endParaRPr lang="en-GB" sz="975"/>
          </a:p>
          <a:p>
            <a:pPr fontAlgn="base"/>
            <a:r>
              <a:rPr lang="en-GB" sz="975"/>
              <a:t>PSE and Assembly</a:t>
            </a:r>
          </a:p>
          <a:p>
            <a:pPr fontAlgn="base"/>
            <a:endParaRPr lang="en-GB" sz="975"/>
          </a:p>
          <a:p>
            <a:pPr fontAlgn="base"/>
            <a:r>
              <a:rPr lang="en-GB" sz="975"/>
              <a:t>PE / Study </a:t>
            </a:r>
          </a:p>
          <a:p>
            <a:pPr fontAlgn="base"/>
            <a:endParaRPr lang="en-GB" sz="975"/>
          </a:p>
        </p:txBody>
      </p:sp>
      <p:sp>
        <p:nvSpPr>
          <p:cNvPr id="66" name="Rectangle 65"/>
          <p:cNvSpPr/>
          <p:nvPr/>
        </p:nvSpPr>
        <p:spPr>
          <a:xfrm>
            <a:off x="5866443" y="4848315"/>
            <a:ext cx="1211330" cy="1045278"/>
          </a:xfrm>
          <a:prstGeom prst="rect">
            <a:avLst/>
          </a:prstGeom>
          <a:ln w="57150">
            <a:solidFill>
              <a:schemeClr val="accent6">
                <a:lumMod val="75000"/>
              </a:schemeClr>
            </a:solidFill>
          </a:ln>
        </p:spPr>
        <p:txBody>
          <a:bodyPr wrap="square">
            <a:normAutofit/>
          </a:bodyPr>
          <a:lstStyle/>
          <a:p>
            <a:pPr fontAlgn="base"/>
            <a:r>
              <a:rPr lang="en-GB" sz="975" b="1"/>
              <a:t>S6 Core Curriculum </a:t>
            </a:r>
            <a:endParaRPr lang="en-GB" sz="975"/>
          </a:p>
          <a:p>
            <a:pPr fontAlgn="base"/>
            <a:r>
              <a:rPr lang="en-GB" sz="975"/>
              <a:t>PSE</a:t>
            </a:r>
          </a:p>
          <a:p>
            <a:pPr fontAlgn="base"/>
            <a:r>
              <a:rPr lang="en-GB" sz="975"/>
              <a:t>Assembly</a:t>
            </a:r>
          </a:p>
          <a:p>
            <a:pPr fontAlgn="base"/>
            <a:r>
              <a:rPr lang="en-GB" sz="975"/>
              <a:t>Study</a:t>
            </a:r>
          </a:p>
          <a:p>
            <a:pPr marL="128588" indent="-128588">
              <a:buFontTx/>
              <a:buChar char="-"/>
            </a:pPr>
            <a:endParaRPr lang="en-GB" sz="975"/>
          </a:p>
          <a:p>
            <a:pPr algn="ctr" fontAlgn="base"/>
            <a:endParaRPr lang="en-GB" sz="975" b="1"/>
          </a:p>
        </p:txBody>
      </p:sp>
      <p:sp>
        <p:nvSpPr>
          <p:cNvPr id="67" name="Rectangle 66"/>
          <p:cNvSpPr/>
          <p:nvPr/>
        </p:nvSpPr>
        <p:spPr>
          <a:xfrm>
            <a:off x="7077777" y="1197530"/>
            <a:ext cx="1930711" cy="242374"/>
          </a:xfrm>
          <a:prstGeom prst="rect">
            <a:avLst/>
          </a:prstGeom>
          <a:ln w="57150">
            <a:solidFill>
              <a:schemeClr val="accent6">
                <a:lumMod val="75000"/>
              </a:schemeClr>
            </a:solidFill>
          </a:ln>
        </p:spPr>
        <p:txBody>
          <a:bodyPr wrap="square" anchor="t">
            <a:spAutoFit/>
          </a:bodyPr>
          <a:lstStyle/>
          <a:p>
            <a:pPr algn="ctr" fontAlgn="base"/>
            <a:r>
              <a:rPr lang="en-GB" sz="975" b="1"/>
              <a:t>S6 only</a:t>
            </a:r>
          </a:p>
        </p:txBody>
      </p:sp>
      <p:sp>
        <p:nvSpPr>
          <p:cNvPr id="40" name="Rectangle 39"/>
          <p:cNvSpPr/>
          <p:nvPr/>
        </p:nvSpPr>
        <p:spPr>
          <a:xfrm>
            <a:off x="7077775" y="1918216"/>
            <a:ext cx="1930711" cy="392415"/>
          </a:xfrm>
          <a:prstGeom prst="rect">
            <a:avLst/>
          </a:prstGeom>
          <a:ln w="57150">
            <a:solidFill>
              <a:schemeClr val="accent6">
                <a:lumMod val="75000"/>
              </a:schemeClr>
            </a:solidFill>
          </a:ln>
        </p:spPr>
        <p:txBody>
          <a:bodyPr wrap="square" anchor="t">
            <a:spAutoFit/>
          </a:bodyPr>
          <a:lstStyle/>
          <a:p>
            <a:pPr algn="ctr" fontAlgn="base"/>
            <a:r>
              <a:rPr lang="en-GB" sz="975" b="1"/>
              <a:t>S6 Advanced Higher (AH) Level 7</a:t>
            </a:r>
          </a:p>
        </p:txBody>
      </p:sp>
      <p:pic>
        <p:nvPicPr>
          <p:cNvPr id="31" name="Picture 30">
            <a:extLst>
              <a:ext uri="{FF2B5EF4-FFF2-40B4-BE49-F238E27FC236}">
                <a16:creationId xmlns:a16="http://schemas.microsoft.com/office/drawing/2014/main" id="{67A465E1-56EE-4C94-BFC3-F53F6939BEF7}"/>
              </a:ext>
            </a:extLst>
          </p:cNvPr>
          <p:cNvPicPr>
            <a:picLocks noChangeAspect="1"/>
          </p:cNvPicPr>
          <p:nvPr/>
        </p:nvPicPr>
        <p:blipFill>
          <a:blip r:embed="rId3"/>
          <a:stretch>
            <a:fillRect/>
          </a:stretch>
        </p:blipFill>
        <p:spPr>
          <a:xfrm>
            <a:off x="60800" y="904496"/>
            <a:ext cx="250414" cy="282422"/>
          </a:xfrm>
          <a:prstGeom prst="rect">
            <a:avLst/>
          </a:prstGeom>
        </p:spPr>
      </p:pic>
      <p:cxnSp>
        <p:nvCxnSpPr>
          <p:cNvPr id="6" name="Straight Arrow Connector 5">
            <a:extLst>
              <a:ext uri="{FF2B5EF4-FFF2-40B4-BE49-F238E27FC236}">
                <a16:creationId xmlns:a16="http://schemas.microsoft.com/office/drawing/2014/main" id="{9AD44EE0-CE03-4964-A936-3E4E975FD8C3}"/>
              </a:ext>
            </a:extLst>
          </p:cNvPr>
          <p:cNvCxnSpPr>
            <a:cxnSpLocks/>
          </p:cNvCxnSpPr>
          <p:nvPr/>
        </p:nvCxnSpPr>
        <p:spPr>
          <a:xfrm>
            <a:off x="5584840" y="1347469"/>
            <a:ext cx="1327916" cy="0"/>
          </a:xfrm>
          <a:prstGeom prst="straightConnector1">
            <a:avLst/>
          </a:prstGeom>
          <a:ln w="57150">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18489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79DBDF-FD38-EA9B-47D8-8B28C3D30F97}"/>
            </a:ext>
          </a:extLst>
        </p:cNvPr>
        <p:cNvGrpSpPr/>
        <p:nvPr/>
      </p:nvGrpSpPr>
      <p:grpSpPr>
        <a:xfrm>
          <a:off x="0" y="0"/>
          <a:ext cx="0" cy="0"/>
          <a:chOff x="0" y="0"/>
          <a:chExt cx="0" cy="0"/>
        </a:xfrm>
      </p:grpSpPr>
      <p:sp>
        <p:nvSpPr>
          <p:cNvPr id="46082" name="Rectangle 2">
            <a:extLst>
              <a:ext uri="{FF2B5EF4-FFF2-40B4-BE49-F238E27FC236}">
                <a16:creationId xmlns:a16="http://schemas.microsoft.com/office/drawing/2014/main" id="{6D00417E-3352-5FE7-8DBC-6BD3585CCAAC}"/>
              </a:ext>
            </a:extLst>
          </p:cNvPr>
          <p:cNvSpPr>
            <a:spLocks noGrp="1" noChangeArrowheads="1"/>
          </p:cNvSpPr>
          <p:nvPr>
            <p:ph type="title"/>
          </p:nvPr>
        </p:nvSpPr>
        <p:spPr>
          <a:xfrm>
            <a:off x="684213" y="333375"/>
            <a:ext cx="7772400" cy="1143000"/>
          </a:xfrm>
        </p:spPr>
        <p:txBody>
          <a:bodyPr/>
          <a:lstStyle/>
          <a:p>
            <a:pPr eaLnBrk="1" hangingPunct="1">
              <a:defRPr/>
            </a:pPr>
            <a:r>
              <a:rPr lang="en-GB" altLang="en-US" sz="4000"/>
              <a:t> </a:t>
            </a:r>
            <a:r>
              <a:rPr lang="en-GB" altLang="en-US" b="1">
                <a:solidFill>
                  <a:schemeClr val="tx1"/>
                </a:solidFill>
                <a:effectLst>
                  <a:outerShdw blurRad="38100" dist="38100" dir="2700000" algn="tl">
                    <a:srgbClr val="C0C0C0"/>
                  </a:outerShdw>
                </a:effectLst>
                <a:latin typeface="Arial" panose="020B0604020202020204" pitchFamily="34" charset="0"/>
              </a:rPr>
              <a:t>What to consider when choosing subjects…</a:t>
            </a:r>
          </a:p>
        </p:txBody>
      </p:sp>
      <p:sp>
        <p:nvSpPr>
          <p:cNvPr id="39939" name="Rectangle 3">
            <a:extLst>
              <a:ext uri="{FF2B5EF4-FFF2-40B4-BE49-F238E27FC236}">
                <a16:creationId xmlns:a16="http://schemas.microsoft.com/office/drawing/2014/main" id="{56BC4A7A-98EE-41AB-19B8-CE605D0DAF98}"/>
              </a:ext>
            </a:extLst>
          </p:cNvPr>
          <p:cNvSpPr>
            <a:spLocks noGrp="1" noChangeArrowheads="1"/>
          </p:cNvSpPr>
          <p:nvPr>
            <p:ph type="body" idx="1"/>
          </p:nvPr>
        </p:nvSpPr>
        <p:spPr>
          <a:xfrm>
            <a:off x="251520" y="1906588"/>
            <a:ext cx="8712968" cy="4114800"/>
          </a:xfrm>
        </p:spPr>
        <p:txBody>
          <a:bodyPr/>
          <a:lstStyle/>
          <a:p>
            <a:pPr marL="457200" indent="-457200">
              <a:buFont typeface="+mj-lt"/>
              <a:buAutoNum type="arabicPeriod"/>
            </a:pPr>
            <a:r>
              <a:rPr lang="en-GB" altLang="en-US" sz="2400">
                <a:solidFill>
                  <a:schemeClr val="tx1"/>
                </a:solidFill>
                <a:latin typeface="Calibri" panose="020F0502020204030204" pitchFamily="34" charset="0"/>
                <a:cs typeface="Calibri" panose="020F0502020204030204" pitchFamily="34" charset="0"/>
              </a:rPr>
              <a:t>Choose 5 subjects </a:t>
            </a:r>
          </a:p>
          <a:p>
            <a:pPr marL="457200" indent="-457200">
              <a:buFont typeface="+mj-lt"/>
              <a:buAutoNum type="arabicPeriod"/>
            </a:pPr>
            <a:r>
              <a:rPr lang="en-GB" altLang="en-US" sz="2400">
                <a:solidFill>
                  <a:schemeClr val="tx1"/>
                </a:solidFill>
                <a:latin typeface="Calibri" panose="020F0502020204030204" pitchFamily="34" charset="0"/>
                <a:cs typeface="Calibri" panose="020F0502020204030204" pitchFamily="34" charset="0"/>
              </a:rPr>
              <a:t>and 2 reserve subjects (labelled R and S) </a:t>
            </a:r>
          </a:p>
          <a:p>
            <a:pPr marL="457200" indent="-457200">
              <a:buFont typeface="+mj-lt"/>
              <a:buAutoNum type="arabicPeriod"/>
            </a:pPr>
            <a:r>
              <a:rPr lang="en-GB" altLang="en-US" sz="2400">
                <a:solidFill>
                  <a:schemeClr val="tx1"/>
                </a:solidFill>
                <a:latin typeface="Calibri" panose="020F0502020204030204" pitchFamily="34" charset="0"/>
                <a:cs typeface="Calibri" panose="020F0502020204030204" pitchFamily="34" charset="0"/>
              </a:rPr>
              <a:t>Choose subjects in preference order</a:t>
            </a:r>
          </a:p>
          <a:p>
            <a:pPr>
              <a:buFontTx/>
              <a:buChar char="-"/>
            </a:pPr>
            <a:endParaRPr lang="en-GB" altLang="en-US" sz="2400">
              <a:solidFill>
                <a:schemeClr val="tx1"/>
              </a:solidFill>
              <a:latin typeface="Calibri" panose="020F0502020204030204" pitchFamily="34" charset="0"/>
              <a:cs typeface="Calibri" panose="020F0502020204030204" pitchFamily="34" charset="0"/>
            </a:endParaRPr>
          </a:p>
          <a:p>
            <a:pPr marL="0" indent="0">
              <a:buNone/>
            </a:pPr>
            <a:r>
              <a:rPr lang="en-GB" altLang="en-US" sz="2400">
                <a:solidFill>
                  <a:schemeClr val="tx1"/>
                </a:solidFill>
                <a:latin typeface="Calibri" panose="020F0502020204030204" pitchFamily="34" charset="0"/>
                <a:cs typeface="Calibri" panose="020F0502020204030204" pitchFamily="34" charset="0"/>
              </a:rPr>
              <a:t>Other reminders for S4 to S5 pupils: </a:t>
            </a:r>
          </a:p>
          <a:p>
            <a:pPr>
              <a:buFontTx/>
              <a:buChar char="-"/>
            </a:pPr>
            <a:r>
              <a:rPr lang="en-GB" altLang="en-US" sz="2400" b="1">
                <a:solidFill>
                  <a:schemeClr val="tx1"/>
                </a:solidFill>
                <a:latin typeface="Calibri" panose="020F0502020204030204" pitchFamily="34" charset="0"/>
                <a:cs typeface="Calibri" panose="020F0502020204030204" pitchFamily="34" charset="0"/>
              </a:rPr>
              <a:t>Do NOT </a:t>
            </a:r>
            <a:r>
              <a:rPr lang="en-GB" altLang="en-US" sz="2400">
                <a:solidFill>
                  <a:schemeClr val="tx1"/>
                </a:solidFill>
                <a:latin typeface="Calibri" panose="020F0502020204030204" pitchFamily="34" charset="0"/>
                <a:cs typeface="Calibri" panose="020F0502020204030204" pitchFamily="34" charset="0"/>
              </a:rPr>
              <a:t>select a </a:t>
            </a:r>
            <a:r>
              <a:rPr lang="en-GB" altLang="en-US" sz="2400" i="1">
                <a:solidFill>
                  <a:schemeClr val="tx1"/>
                </a:solidFill>
                <a:latin typeface="Calibri" panose="020F0502020204030204" pitchFamily="34" charset="0"/>
                <a:cs typeface="Calibri" panose="020F0502020204030204" pitchFamily="34" charset="0"/>
              </a:rPr>
              <a:t>Study 1 </a:t>
            </a:r>
            <a:r>
              <a:rPr lang="en-GB" altLang="en-US" sz="2400">
                <a:solidFill>
                  <a:schemeClr val="tx1"/>
                </a:solidFill>
                <a:latin typeface="Calibri" panose="020F0502020204030204" pitchFamily="34" charset="0"/>
                <a:cs typeface="Calibri" panose="020F0502020204030204" pitchFamily="34" charset="0"/>
              </a:rPr>
              <a:t>or </a:t>
            </a:r>
            <a:r>
              <a:rPr lang="en-GB" altLang="en-US" sz="2400" i="1">
                <a:solidFill>
                  <a:schemeClr val="tx1"/>
                </a:solidFill>
                <a:latin typeface="Calibri" panose="020F0502020204030204" pitchFamily="34" charset="0"/>
                <a:cs typeface="Calibri" panose="020F0502020204030204" pitchFamily="34" charset="0"/>
              </a:rPr>
              <a:t>Study 2</a:t>
            </a:r>
            <a:r>
              <a:rPr lang="en-GB" altLang="en-US" sz="2400">
                <a:solidFill>
                  <a:schemeClr val="tx1"/>
                </a:solidFill>
                <a:latin typeface="Calibri" panose="020F0502020204030204" pitchFamily="34" charset="0"/>
                <a:cs typeface="Calibri" panose="020F0502020204030204" pitchFamily="34" charset="0"/>
              </a:rPr>
              <a:t> (this is for the S5 to S6 pupils)</a:t>
            </a:r>
          </a:p>
          <a:p>
            <a:pPr>
              <a:buFontTx/>
              <a:buChar char="-"/>
            </a:pPr>
            <a:r>
              <a:rPr lang="en-GB" altLang="en-US" sz="2400" b="1">
                <a:solidFill>
                  <a:schemeClr val="tx1"/>
                </a:solidFill>
                <a:latin typeface="Calibri" panose="020F0502020204030204" pitchFamily="34" charset="0"/>
                <a:cs typeface="Calibri" panose="020F0502020204030204" pitchFamily="34" charset="0"/>
              </a:rPr>
              <a:t>Do NOT </a:t>
            </a:r>
            <a:r>
              <a:rPr lang="en-GB" altLang="en-US" sz="2400">
                <a:solidFill>
                  <a:schemeClr val="tx1"/>
                </a:solidFill>
                <a:latin typeface="Calibri" panose="020F0502020204030204" pitchFamily="34" charset="0"/>
                <a:cs typeface="Calibri" panose="020F0502020204030204" pitchFamily="34" charset="0"/>
              </a:rPr>
              <a:t>select </a:t>
            </a:r>
            <a:r>
              <a:rPr lang="en-GB" altLang="en-US" sz="2400" i="1">
                <a:solidFill>
                  <a:schemeClr val="tx1"/>
                </a:solidFill>
                <a:latin typeface="Calibri" panose="020F0502020204030204" pitchFamily="34" charset="0"/>
                <a:cs typeface="Calibri" panose="020F0502020204030204" pitchFamily="34" charset="0"/>
              </a:rPr>
              <a:t>Advanced Highers </a:t>
            </a:r>
            <a:r>
              <a:rPr lang="en-GB" altLang="en-US" sz="2400">
                <a:solidFill>
                  <a:schemeClr val="tx1"/>
                </a:solidFill>
                <a:latin typeface="Calibri" panose="020F0502020204030204" pitchFamily="34" charset="0"/>
                <a:cs typeface="Calibri" panose="020F0502020204030204" pitchFamily="34" charset="0"/>
              </a:rPr>
              <a:t>(Level 7 courses)</a:t>
            </a:r>
          </a:p>
          <a:p>
            <a:pPr>
              <a:buFontTx/>
              <a:buChar char="-"/>
            </a:pPr>
            <a:r>
              <a:rPr lang="en-GB" altLang="en-US" sz="2400">
                <a:solidFill>
                  <a:schemeClr val="tx1"/>
                </a:solidFill>
                <a:latin typeface="Calibri" panose="020F0502020204030204" pitchFamily="34" charset="0"/>
                <a:cs typeface="Calibri" panose="020F0502020204030204" pitchFamily="34" charset="0"/>
              </a:rPr>
              <a:t>Level 6 is Higher or Level 6 NPA   </a:t>
            </a:r>
          </a:p>
          <a:p>
            <a:pPr>
              <a:buFontTx/>
              <a:buChar char="-"/>
            </a:pPr>
            <a:r>
              <a:rPr lang="en-GB" altLang="en-US" sz="2400">
                <a:solidFill>
                  <a:schemeClr val="tx1"/>
                </a:solidFill>
                <a:latin typeface="Calibri" panose="020F0502020204030204" pitchFamily="34" charset="0"/>
                <a:cs typeface="Calibri" panose="020F0502020204030204" pitchFamily="34" charset="0"/>
              </a:rPr>
              <a:t>Level 5 is N5 or Level 5 NPA </a:t>
            </a:r>
          </a:p>
        </p:txBody>
      </p:sp>
      <p:pic>
        <p:nvPicPr>
          <p:cNvPr id="39940" name="Picture 5" descr="2JuG7Pjm_400x400">
            <a:extLst>
              <a:ext uri="{FF2B5EF4-FFF2-40B4-BE49-F238E27FC236}">
                <a16:creationId xmlns:a16="http://schemas.microsoft.com/office/drawing/2014/main" id="{91CF82D0-9C10-7578-80B8-EDE98479D2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33377"/>
            <a:ext cx="1147762"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02488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987035-AAF2-4CE5-9CBC-CC612D127C96}"/>
              </a:ext>
            </a:extLst>
          </p:cNvPr>
          <p:cNvPicPr>
            <a:picLocks noChangeAspect="1"/>
          </p:cNvPicPr>
          <p:nvPr/>
        </p:nvPicPr>
        <p:blipFill>
          <a:blip r:embed="rId2"/>
          <a:stretch>
            <a:fillRect/>
          </a:stretch>
        </p:blipFill>
        <p:spPr>
          <a:xfrm>
            <a:off x="148032" y="188640"/>
            <a:ext cx="8995969" cy="6120680"/>
          </a:xfrm>
          <a:prstGeom prst="rect">
            <a:avLst/>
          </a:prstGeom>
        </p:spPr>
      </p:pic>
      <p:sp>
        <p:nvSpPr>
          <p:cNvPr id="2" name="TextBox 1">
            <a:extLst>
              <a:ext uri="{FF2B5EF4-FFF2-40B4-BE49-F238E27FC236}">
                <a16:creationId xmlns:a16="http://schemas.microsoft.com/office/drawing/2014/main" id="{2CB65E8B-2A80-4665-13C1-5495B21E97CE}"/>
              </a:ext>
            </a:extLst>
          </p:cNvPr>
          <p:cNvSpPr txBox="1"/>
          <p:nvPr/>
        </p:nvSpPr>
        <p:spPr>
          <a:xfrm>
            <a:off x="1216" y="4221088"/>
            <a:ext cx="1547664" cy="1938992"/>
          </a:xfrm>
          <a:prstGeom prst="rect">
            <a:avLst/>
          </a:prstGeom>
          <a:noFill/>
        </p:spPr>
        <p:txBody>
          <a:bodyPr wrap="square" rtlCol="0">
            <a:spAutoFit/>
          </a:bodyPr>
          <a:lstStyle/>
          <a:p>
            <a:r>
              <a:rPr lang="en-GB" sz="6000">
                <a:solidFill>
                  <a:schemeClr val="tx1"/>
                </a:solidFill>
                <a:latin typeface="Calibri" panose="020F0502020204030204" pitchFamily="34" charset="0"/>
                <a:cs typeface="Calibri" panose="020F0502020204030204" pitchFamily="34" charset="0"/>
              </a:rPr>
              <a:t>Into S5</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525C7E-EC96-4E31-AFD7-94DEAE50B68B}"/>
              </a:ext>
            </a:extLst>
          </p:cNvPr>
          <p:cNvPicPr>
            <a:picLocks noChangeAspect="1"/>
          </p:cNvPicPr>
          <p:nvPr/>
        </p:nvPicPr>
        <p:blipFill>
          <a:blip r:embed="rId2"/>
          <a:stretch>
            <a:fillRect/>
          </a:stretch>
        </p:blipFill>
        <p:spPr>
          <a:xfrm>
            <a:off x="259400" y="1268760"/>
            <a:ext cx="8888454" cy="4484760"/>
          </a:xfrm>
          <a:prstGeom prst="rect">
            <a:avLst/>
          </a:prstGeom>
        </p:spPr>
      </p:pic>
      <p:sp>
        <p:nvSpPr>
          <p:cNvPr id="2" name="TextBox 1">
            <a:extLst>
              <a:ext uri="{FF2B5EF4-FFF2-40B4-BE49-F238E27FC236}">
                <a16:creationId xmlns:a16="http://schemas.microsoft.com/office/drawing/2014/main" id="{ACA5106C-311C-8238-7997-3CEFCA69BDA6}"/>
              </a:ext>
            </a:extLst>
          </p:cNvPr>
          <p:cNvSpPr txBox="1"/>
          <p:nvPr/>
        </p:nvSpPr>
        <p:spPr>
          <a:xfrm>
            <a:off x="107504" y="3429000"/>
            <a:ext cx="1640394" cy="1938992"/>
          </a:xfrm>
          <a:prstGeom prst="rect">
            <a:avLst/>
          </a:prstGeom>
          <a:noFill/>
        </p:spPr>
        <p:txBody>
          <a:bodyPr wrap="square" rtlCol="0">
            <a:spAutoFit/>
          </a:bodyPr>
          <a:lstStyle/>
          <a:p>
            <a:r>
              <a:rPr lang="en-GB" sz="6000">
                <a:solidFill>
                  <a:schemeClr val="tx1"/>
                </a:solidFill>
                <a:latin typeface="Calibri" panose="020F0502020204030204" pitchFamily="34" charset="0"/>
                <a:cs typeface="Calibri" panose="020F0502020204030204" pitchFamily="34" charset="0"/>
              </a:rPr>
              <a:t>Into</a:t>
            </a:r>
          </a:p>
          <a:p>
            <a:r>
              <a:rPr lang="en-GB" sz="6000">
                <a:solidFill>
                  <a:schemeClr val="tx1"/>
                </a:solidFill>
                <a:latin typeface="Calibri" panose="020F0502020204030204" pitchFamily="34" charset="0"/>
                <a:cs typeface="Calibri" panose="020F0502020204030204" pitchFamily="34" charset="0"/>
              </a:rPr>
              <a:t>S6</a:t>
            </a:r>
          </a:p>
        </p:txBody>
      </p:sp>
    </p:spTree>
    <p:extLst>
      <p:ext uri="{BB962C8B-B14F-4D97-AF65-F5344CB8AC3E}">
        <p14:creationId xmlns:p14="http://schemas.microsoft.com/office/powerpoint/2010/main" val="16233271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50E9A-D7BD-44CA-B4C0-DE33D11775C1}"/>
            </a:ext>
          </a:extLst>
        </p:cNvPr>
        <p:cNvGrpSpPr/>
        <p:nvPr/>
      </p:nvGrpSpPr>
      <p:grpSpPr>
        <a:xfrm>
          <a:off x="0" y="0"/>
          <a:ext cx="0" cy="0"/>
          <a:chOff x="0" y="0"/>
          <a:chExt cx="0" cy="0"/>
        </a:xfrm>
      </p:grpSpPr>
      <p:sp>
        <p:nvSpPr>
          <p:cNvPr id="17410" name="Rectangle 2">
            <a:extLst>
              <a:ext uri="{FF2B5EF4-FFF2-40B4-BE49-F238E27FC236}">
                <a16:creationId xmlns:a16="http://schemas.microsoft.com/office/drawing/2014/main" id="{1CA9A9BC-6B46-6FE9-4F73-4A8650CE3896}"/>
              </a:ext>
            </a:extLst>
          </p:cNvPr>
          <p:cNvSpPr>
            <a:spLocks noGrp="1" noChangeArrowheads="1"/>
          </p:cNvSpPr>
          <p:nvPr>
            <p:ph type="title"/>
          </p:nvPr>
        </p:nvSpPr>
        <p:spPr>
          <a:xfrm>
            <a:off x="684213" y="620713"/>
            <a:ext cx="7772400" cy="1143000"/>
          </a:xfrm>
        </p:spPr>
        <p:txBody>
          <a:bodyPr/>
          <a:lstStyle/>
          <a:p>
            <a:pPr eaLnBrk="1" hangingPunct="1">
              <a:defRPr/>
            </a:pPr>
            <a:r>
              <a:rPr lang="en-GB" altLang="en-US" b="1">
                <a:solidFill>
                  <a:schemeClr val="tx1"/>
                </a:solidFill>
                <a:effectLst>
                  <a:outerShdw blurRad="38100" dist="38100" dir="2700000" algn="tl">
                    <a:srgbClr val="C0C0C0"/>
                  </a:outerShdw>
                </a:effectLst>
                <a:latin typeface="Arial" panose="020B0604020202020204" pitchFamily="34" charset="0"/>
              </a:rPr>
              <a:t>What must I do now?</a:t>
            </a:r>
          </a:p>
        </p:txBody>
      </p:sp>
      <p:sp>
        <p:nvSpPr>
          <p:cNvPr id="20483" name="Rectangle 3">
            <a:extLst>
              <a:ext uri="{FF2B5EF4-FFF2-40B4-BE49-F238E27FC236}">
                <a16:creationId xmlns:a16="http://schemas.microsoft.com/office/drawing/2014/main" id="{3849D933-12B0-DB16-155C-C15CB9EB3871}"/>
              </a:ext>
            </a:extLst>
          </p:cNvPr>
          <p:cNvSpPr>
            <a:spLocks noGrp="1" noChangeArrowheads="1"/>
          </p:cNvSpPr>
          <p:nvPr>
            <p:ph type="body" idx="1"/>
          </p:nvPr>
        </p:nvSpPr>
        <p:spPr>
          <a:xfrm>
            <a:off x="684213" y="1700808"/>
            <a:ext cx="8278812" cy="4114800"/>
          </a:xfrm>
        </p:spPr>
        <p:txBody>
          <a:bodyPr/>
          <a:lstStyle/>
          <a:p>
            <a:pPr marL="457200" indent="-457200" eaLnBrk="1" hangingPunct="1">
              <a:buFont typeface="+mj-lt"/>
              <a:buAutoNum type="arabicPeriod"/>
            </a:pPr>
            <a:r>
              <a:rPr lang="en-GB" altLang="en-US" sz="2400" b="1">
                <a:solidFill>
                  <a:schemeClr val="tx1"/>
                </a:solidFill>
                <a:latin typeface="Arial" panose="020B0604020202020204" pitchFamily="34" charset="0"/>
              </a:rPr>
              <a:t>Speak to guidance teacher</a:t>
            </a:r>
            <a:r>
              <a:rPr lang="en-GB" altLang="en-US" sz="2400">
                <a:solidFill>
                  <a:schemeClr val="tx1"/>
                </a:solidFill>
                <a:latin typeface="Arial" panose="020B0604020202020204" pitchFamily="34" charset="0"/>
              </a:rPr>
              <a:t> (especially if thinking of leaving to get support from us and Skills Development Scotland (SDS)</a:t>
            </a:r>
          </a:p>
          <a:p>
            <a:pPr marL="457200" indent="-457200" eaLnBrk="1" hangingPunct="1">
              <a:buFont typeface="+mj-lt"/>
              <a:buAutoNum type="arabicPeriod"/>
            </a:pPr>
            <a:r>
              <a:rPr lang="en-GB" altLang="en-US" sz="2400" b="1">
                <a:solidFill>
                  <a:schemeClr val="tx1"/>
                </a:solidFill>
                <a:latin typeface="Arial" panose="020B0604020202020204" pitchFamily="34" charset="0"/>
              </a:rPr>
              <a:t>Research options</a:t>
            </a:r>
          </a:p>
          <a:p>
            <a:pPr marL="457200" indent="-457200" eaLnBrk="1" hangingPunct="1">
              <a:buFont typeface="+mj-lt"/>
              <a:buAutoNum type="arabicPeriod"/>
            </a:pPr>
            <a:r>
              <a:rPr lang="en-GB" altLang="en-US" sz="2400">
                <a:solidFill>
                  <a:schemeClr val="tx1"/>
                </a:solidFill>
                <a:latin typeface="Arial" panose="020B0604020202020204" pitchFamily="34" charset="0"/>
              </a:rPr>
              <a:t>Speak to Careers advisers</a:t>
            </a:r>
          </a:p>
          <a:p>
            <a:pPr marL="457200" indent="-457200" eaLnBrk="1" hangingPunct="1">
              <a:buFont typeface="+mj-lt"/>
              <a:buAutoNum type="arabicPeriod"/>
            </a:pPr>
            <a:r>
              <a:rPr lang="en-GB" altLang="en-US" sz="2400">
                <a:solidFill>
                  <a:schemeClr val="tx1"/>
                </a:solidFill>
                <a:latin typeface="Arial" panose="020B0604020202020204" pitchFamily="34" charset="0"/>
              </a:rPr>
              <a:t>School course choice done with guidance teacher from 13</a:t>
            </a:r>
            <a:r>
              <a:rPr lang="en-GB" altLang="en-US" sz="2400" baseline="30000">
                <a:solidFill>
                  <a:schemeClr val="tx1"/>
                </a:solidFill>
                <a:latin typeface="Arial" panose="020B0604020202020204" pitchFamily="34" charset="0"/>
              </a:rPr>
              <a:t>th</a:t>
            </a:r>
            <a:r>
              <a:rPr lang="en-GB" altLang="en-US" sz="2400">
                <a:solidFill>
                  <a:schemeClr val="tx1"/>
                </a:solidFill>
                <a:latin typeface="Arial" panose="020B0604020202020204" pitchFamily="34" charset="0"/>
              </a:rPr>
              <a:t> January to 21</a:t>
            </a:r>
            <a:r>
              <a:rPr lang="en-GB" altLang="en-US" sz="2400" baseline="30000">
                <a:solidFill>
                  <a:schemeClr val="tx1"/>
                </a:solidFill>
                <a:latin typeface="Arial" panose="020B0604020202020204" pitchFamily="34" charset="0"/>
              </a:rPr>
              <a:t>st</a:t>
            </a:r>
            <a:r>
              <a:rPr lang="en-GB" altLang="en-US" sz="2400">
                <a:solidFill>
                  <a:schemeClr val="tx1"/>
                </a:solidFill>
                <a:latin typeface="Arial" panose="020B0604020202020204" pitchFamily="34" charset="0"/>
              </a:rPr>
              <a:t> February</a:t>
            </a:r>
            <a:endParaRPr lang="en-GB" altLang="en-US" sz="2400" b="1">
              <a:solidFill>
                <a:schemeClr val="tx1"/>
              </a:solidFill>
              <a:latin typeface="Arial" panose="020B0604020202020204" pitchFamily="34" charset="0"/>
            </a:endParaRPr>
          </a:p>
          <a:p>
            <a:pPr marL="457200" indent="-457200" eaLnBrk="1" hangingPunct="1">
              <a:buFont typeface="+mj-lt"/>
              <a:buAutoNum type="arabicPeriod"/>
            </a:pPr>
            <a:endParaRPr lang="en-GB" altLang="en-US" sz="2400">
              <a:solidFill>
                <a:schemeClr val="tx1"/>
              </a:solidFill>
              <a:latin typeface="Arial" panose="020B0604020202020204" pitchFamily="34" charset="0"/>
            </a:endParaRPr>
          </a:p>
          <a:p>
            <a:pPr marL="457200" indent="-457200" eaLnBrk="1" hangingPunct="1">
              <a:buFont typeface="+mj-lt"/>
              <a:buAutoNum type="arabicPeriod"/>
            </a:pPr>
            <a:r>
              <a:rPr lang="en-GB" altLang="en-US" sz="3600" b="1">
                <a:solidFill>
                  <a:schemeClr val="tx1"/>
                </a:solidFill>
                <a:latin typeface="Arial" panose="020B0604020202020204" pitchFamily="34" charset="0"/>
              </a:rPr>
              <a:t>You</a:t>
            </a:r>
            <a:r>
              <a:rPr lang="en-GB" altLang="en-US" sz="2400">
                <a:solidFill>
                  <a:schemeClr val="tx1"/>
                </a:solidFill>
                <a:latin typeface="Arial" panose="020B0604020202020204" pitchFamily="34" charset="0"/>
              </a:rPr>
              <a:t> apply to college </a:t>
            </a:r>
            <a:r>
              <a:rPr lang="en-GB" altLang="en-US" sz="3600" b="1">
                <a:solidFill>
                  <a:schemeClr val="tx1"/>
                </a:solidFill>
                <a:latin typeface="Arial" panose="020B0604020202020204" pitchFamily="34" charset="0"/>
              </a:rPr>
              <a:t>by 10</a:t>
            </a:r>
            <a:r>
              <a:rPr lang="en-GB" altLang="en-US" sz="3600" b="1" baseline="30000">
                <a:solidFill>
                  <a:schemeClr val="tx1"/>
                </a:solidFill>
                <a:latin typeface="Arial" panose="020B0604020202020204" pitchFamily="34" charset="0"/>
              </a:rPr>
              <a:t>th</a:t>
            </a:r>
            <a:r>
              <a:rPr lang="en-GB" altLang="en-US" sz="3600" b="1">
                <a:solidFill>
                  <a:schemeClr val="tx1"/>
                </a:solidFill>
                <a:latin typeface="Arial" panose="020B0604020202020204" pitchFamily="34" charset="0"/>
              </a:rPr>
              <a:t> March – </a:t>
            </a:r>
            <a:r>
              <a:rPr lang="en-GB" altLang="en-US" sz="2000" b="1">
                <a:solidFill>
                  <a:schemeClr val="tx1"/>
                </a:solidFill>
                <a:latin typeface="Arial" panose="020B0604020202020204" pitchFamily="34" charset="0"/>
              </a:rPr>
              <a:t>students come to workshop on Monday 20</a:t>
            </a:r>
            <a:r>
              <a:rPr lang="en-GB" altLang="en-US" sz="2000" b="1" baseline="30000">
                <a:solidFill>
                  <a:schemeClr val="tx1"/>
                </a:solidFill>
                <a:latin typeface="Arial" panose="020B0604020202020204" pitchFamily="34" charset="0"/>
              </a:rPr>
              <a:t>th</a:t>
            </a:r>
            <a:r>
              <a:rPr lang="en-GB" altLang="en-US" sz="2000" b="1">
                <a:solidFill>
                  <a:schemeClr val="tx1"/>
                </a:solidFill>
                <a:latin typeface="Arial" panose="020B0604020202020204" pitchFamily="34" charset="0"/>
              </a:rPr>
              <a:t> / Monday 27</a:t>
            </a:r>
            <a:r>
              <a:rPr lang="en-GB" altLang="en-US" sz="2000" b="1" baseline="30000">
                <a:solidFill>
                  <a:schemeClr val="tx1"/>
                </a:solidFill>
                <a:latin typeface="Arial" panose="020B0604020202020204" pitchFamily="34" charset="0"/>
              </a:rPr>
              <a:t>th</a:t>
            </a:r>
            <a:r>
              <a:rPr lang="en-GB" altLang="en-US" sz="2000" b="1">
                <a:solidFill>
                  <a:schemeClr val="tx1"/>
                </a:solidFill>
                <a:latin typeface="Arial" panose="020B0604020202020204" pitchFamily="34" charset="0"/>
              </a:rPr>
              <a:t> January </a:t>
            </a:r>
          </a:p>
          <a:p>
            <a:pPr eaLnBrk="1" hangingPunct="1">
              <a:buFontTx/>
              <a:buNone/>
            </a:pPr>
            <a:endParaRPr lang="en-GB" altLang="en-US" sz="2400">
              <a:solidFill>
                <a:schemeClr val="tx1"/>
              </a:solidFill>
              <a:latin typeface="Arial" panose="020B0604020202020204" pitchFamily="34" charset="0"/>
            </a:endParaRPr>
          </a:p>
          <a:p>
            <a:pPr eaLnBrk="1" hangingPunct="1">
              <a:buFontTx/>
              <a:buNone/>
            </a:pPr>
            <a:endParaRPr lang="en-US" altLang="en-US" sz="2400">
              <a:solidFill>
                <a:schemeClr val="tx1"/>
              </a:solidFill>
              <a:latin typeface="Arial" panose="020B0604020202020204" pitchFamily="34" charset="0"/>
            </a:endParaRPr>
          </a:p>
          <a:p>
            <a:pPr eaLnBrk="1" hangingPunct="1">
              <a:buFontTx/>
              <a:buNone/>
            </a:pPr>
            <a:endParaRPr lang="en-US" altLang="en-US">
              <a:solidFill>
                <a:schemeClr val="tx1"/>
              </a:solidFill>
              <a:latin typeface="Arial" panose="020B0604020202020204" pitchFamily="34" charset="0"/>
            </a:endParaRPr>
          </a:p>
          <a:p>
            <a:pPr eaLnBrk="1" hangingPunct="1">
              <a:buFontTx/>
              <a:buNone/>
            </a:pPr>
            <a:r>
              <a:rPr lang="en-US" altLang="en-US">
                <a:solidFill>
                  <a:schemeClr val="tx1"/>
                </a:solidFill>
                <a:latin typeface="Arial" panose="020B0604020202020204" pitchFamily="34" charset="0"/>
              </a:rPr>
              <a:t>   </a:t>
            </a:r>
            <a:endParaRPr lang="en-GB" altLang="en-US">
              <a:solidFill>
                <a:schemeClr val="tx1"/>
              </a:solidFill>
              <a:latin typeface="Arial" panose="020B0604020202020204" pitchFamily="34" charset="0"/>
            </a:endParaRPr>
          </a:p>
          <a:p>
            <a:pPr eaLnBrk="1" hangingPunct="1"/>
            <a:endParaRPr lang="en-GB" altLang="en-US">
              <a:solidFill>
                <a:schemeClr val="tx1"/>
              </a:solidFill>
              <a:latin typeface="Arial" panose="020B0604020202020204" pitchFamily="34" charset="0"/>
            </a:endParaRPr>
          </a:p>
        </p:txBody>
      </p:sp>
      <p:pic>
        <p:nvPicPr>
          <p:cNvPr id="20484" name="Picture 5" descr="2JuG7Pjm_400x400">
            <a:extLst>
              <a:ext uri="{FF2B5EF4-FFF2-40B4-BE49-F238E27FC236}">
                <a16:creationId xmlns:a16="http://schemas.microsoft.com/office/drawing/2014/main" id="{9372E6F7-F5B3-E0E4-9166-9D71F88EC5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36552"/>
            <a:ext cx="1147762"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1234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noChangeArrowheads="1"/>
          </p:cNvSpPr>
          <p:nvPr>
            <p:ph type="ctrTitle"/>
          </p:nvPr>
        </p:nvSpPr>
        <p:spPr>
          <a:xfrm>
            <a:off x="1141739" y="510931"/>
            <a:ext cx="6172049" cy="891860"/>
          </a:xfrm>
        </p:spPr>
        <p:txBody>
          <a:bodyPr>
            <a:normAutofit fontScale="90000"/>
          </a:bodyPr>
          <a:lstStyle/>
          <a:p>
            <a:r>
              <a:rPr lang="en-GB" altLang="en-US" sz="3000" b="1">
                <a:solidFill>
                  <a:schemeClr val="tx1"/>
                </a:solidFill>
                <a:latin typeface="Calibri" panose="020F0502020204030204" pitchFamily="34" charset="0"/>
                <a:cs typeface="Calibri" panose="020F0502020204030204" pitchFamily="34" charset="0"/>
              </a:rPr>
              <a:t>Our plan for the year: </a:t>
            </a:r>
            <a:br>
              <a:rPr lang="en-GB" altLang="en-US" sz="3000" b="1">
                <a:solidFill>
                  <a:schemeClr val="tx1"/>
                </a:solidFill>
                <a:latin typeface="Calibri" panose="020F0502020204030204" pitchFamily="34" charset="0"/>
                <a:cs typeface="Calibri" panose="020F0502020204030204" pitchFamily="34" charset="0"/>
              </a:rPr>
            </a:br>
            <a:r>
              <a:rPr lang="en-GB" altLang="en-US" sz="3000" b="1">
                <a:solidFill>
                  <a:schemeClr val="tx1"/>
                </a:solidFill>
                <a:latin typeface="Calibri" panose="020F0502020204030204" pitchFamily="34" charset="0"/>
                <a:cs typeface="Calibri" panose="020F0502020204030204" pitchFamily="34" charset="0"/>
              </a:rPr>
              <a:t>S4 Important dates</a:t>
            </a:r>
          </a:p>
        </p:txBody>
      </p:sp>
      <p:sp>
        <p:nvSpPr>
          <p:cNvPr id="12291" name="Subtitle 2"/>
          <p:cNvSpPr>
            <a:spLocks noGrp="1" noChangeArrowheads="1"/>
          </p:cNvSpPr>
          <p:nvPr>
            <p:ph type="subTitle" idx="1"/>
          </p:nvPr>
        </p:nvSpPr>
        <p:spPr>
          <a:xfrm>
            <a:off x="92871" y="1921671"/>
            <a:ext cx="9051131" cy="4079081"/>
          </a:xfrm>
        </p:spPr>
        <p:txBody>
          <a:bodyPr>
            <a:normAutofit/>
          </a:bodyPr>
          <a:lstStyle/>
          <a:p>
            <a:pPr marL="557213" lvl="1" indent="-214313" algn="l">
              <a:buFont typeface="Symbol" panose="05050102010706020507" pitchFamily="18" charset="2"/>
              <a:buChar char=""/>
            </a:pPr>
            <a:r>
              <a:rPr lang="en-GB" sz="1800">
                <a:latin typeface="Arial Narrow" panose="020B0606020202030204" pitchFamily="34" charset="0"/>
                <a:ea typeface="Times New Roman" panose="02020603050405020304" pitchFamily="18" charset="0"/>
              </a:rPr>
              <a:t>Tues 20</a:t>
            </a:r>
            <a:r>
              <a:rPr lang="en-GB" sz="1800" baseline="30000">
                <a:latin typeface="Arial Narrow" panose="020B0606020202030204" pitchFamily="34" charset="0"/>
                <a:ea typeface="Times New Roman" panose="02020603050405020304" pitchFamily="18" charset="0"/>
              </a:rPr>
              <a:t>th </a:t>
            </a:r>
            <a:r>
              <a:rPr lang="en-GB" sz="1800">
                <a:latin typeface="Arial Narrow" panose="020B0606020202030204" pitchFamily="34" charset="0"/>
                <a:ea typeface="Times New Roman" panose="02020603050405020304" pitchFamily="18" charset="0"/>
              </a:rPr>
              <a:t>August	</a:t>
            </a:r>
            <a:r>
              <a:rPr lang="en-GB" sz="1800" b="1">
                <a:latin typeface="Arial Narrow" panose="020B0606020202030204" pitchFamily="34" charset="0"/>
                <a:ea typeface="Times New Roman" panose="02020603050405020304" pitchFamily="18" charset="0"/>
              </a:rPr>
              <a:t>Parent information evening</a:t>
            </a:r>
            <a:r>
              <a:rPr lang="en-GB" sz="1800">
                <a:latin typeface="Arial Narrow" panose="020B0606020202030204" pitchFamily="34" charset="0"/>
                <a:ea typeface="Times New Roman" panose="02020603050405020304" pitchFamily="18" charset="0"/>
              </a:rPr>
              <a:t> ‘how to help’, plan a routine together</a:t>
            </a:r>
            <a:endParaRPr lang="en-GB" sz="1800">
              <a:ea typeface="Times New Roman" panose="02020603050405020304" pitchFamily="18" charset="0"/>
            </a:endParaRPr>
          </a:p>
          <a:p>
            <a:pPr marL="557213" lvl="1" indent="-214313" algn="l">
              <a:buFont typeface="Symbol" panose="05050102010706020507" pitchFamily="18" charset="2"/>
              <a:buChar char=""/>
            </a:pPr>
            <a:r>
              <a:rPr lang="en-GB" sz="1800">
                <a:latin typeface="Arial Narrow" panose="020B0606020202030204" pitchFamily="34" charset="0"/>
                <a:ea typeface="Times New Roman" panose="02020603050405020304" pitchFamily="18" charset="0"/>
              </a:rPr>
              <a:t>End September	</a:t>
            </a:r>
            <a:r>
              <a:rPr lang="en-GB" sz="1800" b="1">
                <a:latin typeface="Arial Narrow" panose="020B0606020202030204" pitchFamily="34" charset="0"/>
                <a:ea typeface="Times New Roman" panose="02020603050405020304" pitchFamily="18" charset="0"/>
              </a:rPr>
              <a:t>Tracking report</a:t>
            </a:r>
            <a:r>
              <a:rPr lang="en-GB" sz="1800">
                <a:latin typeface="Arial Narrow" panose="020B0606020202030204" pitchFamily="34" charset="0"/>
                <a:ea typeface="Times New Roman" panose="02020603050405020304" pitchFamily="18" charset="0"/>
              </a:rPr>
              <a:t>, families discuss progress, plan next steps</a:t>
            </a:r>
            <a:endParaRPr lang="en-GB" sz="1800">
              <a:ea typeface="Times New Roman" panose="02020603050405020304" pitchFamily="18" charset="0"/>
            </a:endParaRPr>
          </a:p>
          <a:p>
            <a:pPr marL="557213" lvl="1" indent="-214313" algn="l">
              <a:buFont typeface="Symbol" panose="05050102010706020507" pitchFamily="18" charset="2"/>
              <a:buChar char=""/>
            </a:pPr>
            <a:r>
              <a:rPr lang="en-GB" sz="1800">
                <a:latin typeface="Arial Narrow" panose="020B0606020202030204" pitchFamily="34" charset="0"/>
                <a:ea typeface="Times New Roman" panose="02020603050405020304" pitchFamily="18" charset="0"/>
              </a:rPr>
              <a:t>1</a:t>
            </a:r>
            <a:r>
              <a:rPr lang="en-GB" sz="1800" baseline="30000">
                <a:latin typeface="Arial Narrow" panose="020B0606020202030204" pitchFamily="34" charset="0"/>
                <a:ea typeface="Times New Roman" panose="02020603050405020304" pitchFamily="18" charset="0"/>
              </a:rPr>
              <a:t>st</a:t>
            </a:r>
            <a:r>
              <a:rPr lang="en-GB" sz="1800">
                <a:latin typeface="Arial Narrow" panose="020B0606020202030204" pitchFamily="34" charset="0"/>
                <a:ea typeface="Times New Roman" panose="02020603050405020304" pitchFamily="18" charset="0"/>
              </a:rPr>
              <a:t>-15</a:t>
            </a:r>
            <a:r>
              <a:rPr lang="en-GB" sz="1800" baseline="30000">
                <a:latin typeface="Arial Narrow" panose="020B0606020202030204" pitchFamily="34" charset="0"/>
                <a:ea typeface="Times New Roman" panose="02020603050405020304" pitchFamily="18" charset="0"/>
              </a:rPr>
              <a:t>th</a:t>
            </a:r>
            <a:r>
              <a:rPr lang="en-GB" sz="1800">
                <a:latin typeface="Arial Narrow" panose="020B0606020202030204" pitchFamily="34" charset="0"/>
                <a:ea typeface="Times New Roman" panose="02020603050405020304" pitchFamily="18" charset="0"/>
              </a:rPr>
              <a:t> Nov		</a:t>
            </a:r>
            <a:r>
              <a:rPr lang="en-GB" sz="1800" b="1">
                <a:latin typeface="Arial Narrow" panose="020B0606020202030204" pitchFamily="34" charset="0"/>
                <a:ea typeface="Times New Roman" panose="02020603050405020304" pitchFamily="18" charset="0"/>
              </a:rPr>
              <a:t>Prelims</a:t>
            </a:r>
            <a:endParaRPr lang="en-GB" sz="1800">
              <a:ea typeface="Times New Roman" panose="02020603050405020304" pitchFamily="18" charset="0"/>
            </a:endParaRPr>
          </a:p>
          <a:p>
            <a:pPr marL="557213" lvl="1" indent="-214313" algn="l">
              <a:buFont typeface="Symbol" panose="05050102010706020507" pitchFamily="18" charset="2"/>
              <a:buChar char=""/>
            </a:pPr>
            <a:r>
              <a:rPr lang="en-GB" sz="1800">
                <a:latin typeface="Arial Narrow" panose="020B0606020202030204" pitchFamily="34" charset="0"/>
                <a:ea typeface="Times New Roman" panose="02020603050405020304" pitchFamily="18" charset="0"/>
              </a:rPr>
              <a:t>9</a:t>
            </a:r>
            <a:r>
              <a:rPr lang="en-GB" sz="1800" baseline="30000">
                <a:latin typeface="Arial Narrow" panose="020B0606020202030204" pitchFamily="34" charset="0"/>
                <a:ea typeface="Times New Roman" panose="02020603050405020304" pitchFamily="18" charset="0"/>
              </a:rPr>
              <a:t>th</a:t>
            </a:r>
            <a:r>
              <a:rPr lang="en-GB" sz="1800">
                <a:latin typeface="Arial Narrow" panose="020B0606020202030204" pitchFamily="34" charset="0"/>
                <a:ea typeface="Times New Roman" panose="02020603050405020304" pitchFamily="18" charset="0"/>
              </a:rPr>
              <a:t> Dec		</a:t>
            </a:r>
            <a:r>
              <a:rPr lang="en-GB" sz="1800" b="1">
                <a:latin typeface="Arial Narrow" panose="020B0606020202030204" pitchFamily="34" charset="0"/>
                <a:ea typeface="Times New Roman" panose="02020603050405020304" pitchFamily="18" charset="0"/>
              </a:rPr>
              <a:t>Progress report</a:t>
            </a:r>
            <a:r>
              <a:rPr lang="en-GB" sz="1800">
                <a:latin typeface="Arial Narrow" panose="020B0606020202030204" pitchFamily="34" charset="0"/>
                <a:ea typeface="Times New Roman" panose="02020603050405020304" pitchFamily="18" charset="0"/>
              </a:rPr>
              <a:t>, students make </a:t>
            </a:r>
            <a:r>
              <a:rPr lang="en-GB" sz="1800" b="1">
                <a:latin typeface="Arial Narrow" panose="020B0606020202030204" pitchFamily="34" charset="0"/>
                <a:ea typeface="Times New Roman" panose="02020603050405020304" pitchFamily="18" charset="0"/>
              </a:rPr>
              <a:t>‘success plan’,</a:t>
            </a:r>
            <a:r>
              <a:rPr lang="en-GB" sz="1800">
                <a:latin typeface="Arial Narrow" panose="020B0606020202030204" pitchFamily="34" charset="0"/>
                <a:ea typeface="Times New Roman" panose="02020603050405020304" pitchFamily="18" charset="0"/>
              </a:rPr>
              <a:t> discuss with families</a:t>
            </a:r>
            <a:endParaRPr lang="en-GB" sz="1800">
              <a:ea typeface="Times New Roman" panose="02020603050405020304" pitchFamily="18" charset="0"/>
            </a:endParaRPr>
          </a:p>
          <a:p>
            <a:pPr marL="557213" lvl="1" indent="-214313" algn="l">
              <a:buFont typeface="Symbol" panose="05050102010706020507" pitchFamily="18" charset="2"/>
              <a:buChar char=""/>
            </a:pPr>
            <a:r>
              <a:rPr lang="en-GB" sz="1800">
                <a:latin typeface="Arial Narrow" panose="020B0606020202030204" pitchFamily="34" charset="0"/>
                <a:ea typeface="Times New Roman" panose="02020603050405020304" pitchFamily="18" charset="0"/>
              </a:rPr>
              <a:t>14</a:t>
            </a:r>
            <a:r>
              <a:rPr lang="en-GB" sz="1800" baseline="30000">
                <a:latin typeface="Arial Narrow" panose="020B0606020202030204" pitchFamily="34" charset="0"/>
                <a:ea typeface="Times New Roman" panose="02020603050405020304" pitchFamily="18" charset="0"/>
              </a:rPr>
              <a:t>th</a:t>
            </a:r>
            <a:r>
              <a:rPr lang="en-GB" sz="1800">
                <a:latin typeface="Arial Narrow" panose="020B0606020202030204" pitchFamily="34" charset="0"/>
                <a:ea typeface="Times New Roman" panose="02020603050405020304" pitchFamily="18" charset="0"/>
              </a:rPr>
              <a:t> January		</a:t>
            </a:r>
            <a:r>
              <a:rPr lang="en-GB" sz="1800" b="1">
                <a:latin typeface="Arial Narrow" panose="020B0606020202030204" pitchFamily="34" charset="0"/>
                <a:ea typeface="Times New Roman" panose="02020603050405020304" pitchFamily="18" charset="0"/>
              </a:rPr>
              <a:t>Parent consultations</a:t>
            </a:r>
            <a:r>
              <a:rPr lang="en-GB" sz="1800">
                <a:latin typeface="Arial Narrow" panose="020B0606020202030204" pitchFamily="34" charset="0"/>
                <a:ea typeface="Times New Roman" panose="02020603050405020304" pitchFamily="18" charset="0"/>
              </a:rPr>
              <a:t>, plan next steps with teachers</a:t>
            </a:r>
          </a:p>
          <a:p>
            <a:pPr marL="557213" lvl="1" indent="-214313" algn="l">
              <a:buFont typeface="Symbol" panose="05050102010706020507" pitchFamily="18" charset="2"/>
              <a:buChar char=""/>
            </a:pPr>
            <a:r>
              <a:rPr lang="en-GB" sz="1800">
                <a:latin typeface="Arial Narrow" panose="020B0606020202030204" pitchFamily="34" charset="0"/>
                <a:ea typeface="Times New Roman" panose="02020603050405020304" pitchFamily="18" charset="0"/>
              </a:rPr>
              <a:t>23</a:t>
            </a:r>
            <a:r>
              <a:rPr lang="en-GB" sz="1800" baseline="30000">
                <a:latin typeface="Arial Narrow" panose="020B0606020202030204" pitchFamily="34" charset="0"/>
                <a:ea typeface="Times New Roman" panose="02020603050405020304" pitchFamily="18" charset="0"/>
              </a:rPr>
              <a:t>rd</a:t>
            </a:r>
            <a:r>
              <a:rPr lang="en-GB" sz="1800">
                <a:latin typeface="Arial Narrow" panose="020B0606020202030204" pitchFamily="34" charset="0"/>
                <a:ea typeface="Times New Roman" panose="02020603050405020304" pitchFamily="18" charset="0"/>
              </a:rPr>
              <a:t> January		</a:t>
            </a:r>
            <a:r>
              <a:rPr lang="en-GB" sz="1800" b="1">
                <a:highlight>
                  <a:srgbClr val="FFFF00"/>
                </a:highlight>
                <a:latin typeface="Arial Narrow" panose="020B0606020202030204" pitchFamily="34" charset="0"/>
                <a:ea typeface="Times New Roman" panose="02020603050405020304" pitchFamily="18" charset="0"/>
              </a:rPr>
              <a:t>Course choice</a:t>
            </a:r>
            <a:r>
              <a:rPr lang="en-GB" sz="1800">
                <a:highlight>
                  <a:srgbClr val="FFFF00"/>
                </a:highlight>
                <a:latin typeface="Arial Narrow" panose="020B0606020202030204" pitchFamily="34" charset="0"/>
                <a:ea typeface="Times New Roman" panose="02020603050405020304" pitchFamily="18" charset="0"/>
              </a:rPr>
              <a:t> presentation, deadline soon after, plan for next year</a:t>
            </a:r>
            <a:endParaRPr lang="en-GB" sz="1800">
              <a:highlight>
                <a:srgbClr val="FFFF00"/>
              </a:highlight>
              <a:ea typeface="Times New Roman" panose="02020603050405020304" pitchFamily="18" charset="0"/>
            </a:endParaRPr>
          </a:p>
          <a:p>
            <a:pPr marL="557213" lvl="1" indent="-214313" algn="l">
              <a:buFont typeface="Symbol" panose="05050102010706020507" pitchFamily="18" charset="2"/>
              <a:buChar char=""/>
            </a:pPr>
            <a:r>
              <a:rPr lang="en-GB" sz="1800">
                <a:highlight>
                  <a:srgbClr val="FFFF00"/>
                </a:highlight>
                <a:latin typeface="Arial Narrow" panose="020B0606020202030204" pitchFamily="34" charset="0"/>
                <a:ea typeface="Times New Roman" panose="02020603050405020304" pitchFamily="18" charset="0"/>
              </a:rPr>
              <a:t>February		Students produce </a:t>
            </a:r>
            <a:r>
              <a:rPr lang="en-GB" sz="1800" b="1">
                <a:highlight>
                  <a:srgbClr val="FFFF00"/>
                </a:highlight>
                <a:latin typeface="Arial Narrow" panose="020B0606020202030204" pitchFamily="34" charset="0"/>
                <a:ea typeface="Times New Roman" panose="02020603050405020304" pitchFamily="18" charset="0"/>
              </a:rPr>
              <a:t>revision plan, </a:t>
            </a:r>
            <a:r>
              <a:rPr lang="en-GB" sz="1800">
                <a:highlight>
                  <a:srgbClr val="FFFF00"/>
                </a:highlight>
                <a:latin typeface="Arial Narrow" panose="020B0606020202030204" pitchFamily="34" charset="0"/>
                <a:ea typeface="Times New Roman" panose="02020603050405020304" pitchFamily="18" charset="0"/>
              </a:rPr>
              <a:t>families help</a:t>
            </a:r>
            <a:endParaRPr lang="en-GB" sz="1800">
              <a:highlight>
                <a:srgbClr val="FFFF00"/>
              </a:highlight>
              <a:ea typeface="Times New Roman" panose="02020603050405020304" pitchFamily="18" charset="0"/>
            </a:endParaRPr>
          </a:p>
          <a:p>
            <a:pPr marL="557213" lvl="1" indent="-214313" algn="l">
              <a:buFont typeface="Symbol" panose="05050102010706020507" pitchFamily="18" charset="2"/>
              <a:buChar char=""/>
            </a:pPr>
            <a:r>
              <a:rPr lang="en-GB" sz="1800">
                <a:highlight>
                  <a:srgbClr val="FFFF00"/>
                </a:highlight>
                <a:latin typeface="Arial Narrow" panose="020B0606020202030204" pitchFamily="34" charset="0"/>
                <a:ea typeface="Times New Roman" panose="02020603050405020304" pitchFamily="18" charset="0"/>
              </a:rPr>
              <a:t>April:		</a:t>
            </a:r>
            <a:r>
              <a:rPr lang="en-GB" sz="1800" b="1">
                <a:highlight>
                  <a:srgbClr val="FFFF00"/>
                </a:highlight>
                <a:latin typeface="Arial Narrow" panose="020B0606020202030204" pitchFamily="34" charset="0"/>
                <a:ea typeface="Times New Roman" panose="02020603050405020304" pitchFamily="18" charset="0"/>
              </a:rPr>
              <a:t>SQA exams</a:t>
            </a:r>
            <a:r>
              <a:rPr lang="en-GB" sz="1800">
                <a:highlight>
                  <a:srgbClr val="FFFF00"/>
                </a:highlight>
                <a:latin typeface="Arial Narrow" panose="020B0606020202030204" pitchFamily="34" charset="0"/>
                <a:ea typeface="Times New Roman" panose="02020603050405020304" pitchFamily="18" charset="0"/>
              </a:rPr>
              <a:t> start, study leave, immersion days</a:t>
            </a:r>
            <a:endParaRPr lang="en-GB" sz="1800">
              <a:highlight>
                <a:srgbClr val="FFFF00"/>
              </a:highlight>
              <a:ea typeface="Times New Roman" panose="02020603050405020304" pitchFamily="18" charset="0"/>
            </a:endParaRPr>
          </a:p>
          <a:p>
            <a:pPr marL="557213" lvl="1" indent="-214313" algn="l">
              <a:buFont typeface="Symbol" panose="05050102010706020507" pitchFamily="18" charset="2"/>
              <a:buChar char=""/>
            </a:pPr>
            <a:r>
              <a:rPr lang="en-GB" sz="1800">
                <a:latin typeface="Arial Narrow" panose="020B0606020202030204" pitchFamily="34" charset="0"/>
                <a:ea typeface="Times New Roman" panose="02020603050405020304" pitchFamily="18" charset="0"/>
              </a:rPr>
              <a:t>May			leavers event</a:t>
            </a:r>
          </a:p>
          <a:p>
            <a:pPr marL="557213" lvl="1" indent="-214313" algn="l">
              <a:buFont typeface="Symbol" panose="05050102010706020507" pitchFamily="18" charset="2"/>
              <a:buChar char=""/>
            </a:pPr>
            <a:r>
              <a:rPr lang="en-GB" sz="1800">
                <a:latin typeface="Arial Narrow" panose="020B0606020202030204" pitchFamily="34" charset="0"/>
                <a:ea typeface="Times New Roman" panose="02020603050405020304" pitchFamily="18" charset="0"/>
              </a:rPr>
              <a:t>End June		work experience</a:t>
            </a:r>
            <a:endParaRPr lang="en-GB" sz="1800">
              <a:ea typeface="Times New Roman" panose="02020603050405020304" pitchFamily="18" charset="0"/>
            </a:endParaRPr>
          </a:p>
          <a:p>
            <a:pPr marL="557213" lvl="1" indent="-214313" algn="l">
              <a:buFont typeface="Symbol" panose="05050102010706020507" pitchFamily="18" charset="2"/>
              <a:buChar char=""/>
            </a:pPr>
            <a:r>
              <a:rPr lang="en-GB" sz="1800">
                <a:latin typeface="Arial Narrow" panose="020B0606020202030204" pitchFamily="34" charset="0"/>
                <a:ea typeface="Times New Roman" panose="02020603050405020304" pitchFamily="18" charset="0"/>
              </a:rPr>
              <a:t>August:		results day</a:t>
            </a:r>
            <a:endParaRPr lang="en-GB" sz="1350">
              <a:ea typeface="Times New Roman" panose="02020603050405020304" pitchFamily="18" charset="0"/>
            </a:endParaRPr>
          </a:p>
        </p:txBody>
      </p:sp>
    </p:spTree>
    <p:extLst>
      <p:ext uri="{BB962C8B-B14F-4D97-AF65-F5344CB8AC3E}">
        <p14:creationId xmlns:p14="http://schemas.microsoft.com/office/powerpoint/2010/main" val="10125791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50E9A-D7BD-44CA-B4C0-DE33D11775C1}"/>
            </a:ext>
          </a:extLst>
        </p:cNvPr>
        <p:cNvGrpSpPr/>
        <p:nvPr/>
      </p:nvGrpSpPr>
      <p:grpSpPr>
        <a:xfrm>
          <a:off x="0" y="0"/>
          <a:ext cx="0" cy="0"/>
          <a:chOff x="0" y="0"/>
          <a:chExt cx="0" cy="0"/>
        </a:xfrm>
      </p:grpSpPr>
      <p:sp>
        <p:nvSpPr>
          <p:cNvPr id="17410" name="Rectangle 2">
            <a:extLst>
              <a:ext uri="{FF2B5EF4-FFF2-40B4-BE49-F238E27FC236}">
                <a16:creationId xmlns:a16="http://schemas.microsoft.com/office/drawing/2014/main" id="{1CA9A9BC-6B46-6FE9-4F73-4A8650CE3896}"/>
              </a:ext>
            </a:extLst>
          </p:cNvPr>
          <p:cNvSpPr>
            <a:spLocks noGrp="1" noChangeArrowheads="1"/>
          </p:cNvSpPr>
          <p:nvPr>
            <p:ph type="title"/>
          </p:nvPr>
        </p:nvSpPr>
        <p:spPr>
          <a:xfrm>
            <a:off x="684213" y="620713"/>
            <a:ext cx="7772400" cy="1143000"/>
          </a:xfrm>
        </p:spPr>
        <p:txBody>
          <a:bodyPr/>
          <a:lstStyle/>
          <a:p>
            <a:pPr eaLnBrk="1" hangingPunct="1">
              <a:defRPr/>
            </a:pPr>
            <a:r>
              <a:rPr lang="en-GB" altLang="en-US" b="1">
                <a:solidFill>
                  <a:schemeClr val="tx1"/>
                </a:solidFill>
                <a:effectLst>
                  <a:outerShdw blurRad="38100" dist="38100" dir="2700000" algn="tl">
                    <a:srgbClr val="C0C0C0"/>
                  </a:outerShdw>
                </a:effectLst>
                <a:latin typeface="Arial" panose="020B0604020202020204" pitchFamily="34" charset="0"/>
              </a:rPr>
              <a:t>What must I do now?</a:t>
            </a:r>
          </a:p>
        </p:txBody>
      </p:sp>
      <p:sp>
        <p:nvSpPr>
          <p:cNvPr id="20483" name="Rectangle 3">
            <a:extLst>
              <a:ext uri="{FF2B5EF4-FFF2-40B4-BE49-F238E27FC236}">
                <a16:creationId xmlns:a16="http://schemas.microsoft.com/office/drawing/2014/main" id="{3849D933-12B0-DB16-155C-C15CB9EB3871}"/>
              </a:ext>
            </a:extLst>
          </p:cNvPr>
          <p:cNvSpPr>
            <a:spLocks noGrp="1" noChangeArrowheads="1"/>
          </p:cNvSpPr>
          <p:nvPr>
            <p:ph type="body" idx="1"/>
          </p:nvPr>
        </p:nvSpPr>
        <p:spPr>
          <a:xfrm>
            <a:off x="684213" y="1700808"/>
            <a:ext cx="8278812" cy="4114800"/>
          </a:xfrm>
        </p:spPr>
        <p:txBody>
          <a:bodyPr/>
          <a:lstStyle/>
          <a:p>
            <a:pPr marL="457200" indent="-457200" eaLnBrk="1" hangingPunct="1">
              <a:buFont typeface="+mj-lt"/>
              <a:buAutoNum type="arabicPeriod"/>
            </a:pPr>
            <a:r>
              <a:rPr lang="en-GB" altLang="en-US" sz="2400">
                <a:solidFill>
                  <a:schemeClr val="tx1"/>
                </a:solidFill>
                <a:latin typeface="Arial" panose="020B0604020202020204" pitchFamily="34" charset="0"/>
              </a:rPr>
              <a:t>Questions</a:t>
            </a:r>
          </a:p>
          <a:p>
            <a:pPr marL="457200" indent="-457200" eaLnBrk="1" hangingPunct="1">
              <a:buFont typeface="+mj-lt"/>
              <a:buAutoNum type="arabicPeriod"/>
            </a:pPr>
            <a:r>
              <a:rPr lang="en-GB" altLang="en-US" sz="2400">
                <a:solidFill>
                  <a:schemeClr val="tx1"/>
                </a:solidFill>
                <a:latin typeface="Arial" panose="020B0604020202020204" pitchFamily="34" charset="0"/>
              </a:rPr>
              <a:t>Guidance teachers upstairs</a:t>
            </a:r>
          </a:p>
          <a:p>
            <a:pPr marL="457200" indent="-457200" eaLnBrk="1" hangingPunct="1">
              <a:buFont typeface="+mj-lt"/>
              <a:buAutoNum type="arabicPeriod"/>
            </a:pPr>
            <a:r>
              <a:rPr lang="en-GB" altLang="en-US" sz="2400">
                <a:solidFill>
                  <a:schemeClr val="tx1"/>
                </a:solidFill>
                <a:latin typeface="Arial" panose="020B0604020202020204" pitchFamily="34" charset="0"/>
              </a:rPr>
              <a:t>Study skills session in atrium </a:t>
            </a:r>
            <a:endParaRPr lang="en-US" altLang="en-US">
              <a:solidFill>
                <a:schemeClr val="tx1"/>
              </a:solidFill>
              <a:latin typeface="Arial" panose="020B0604020202020204" pitchFamily="34" charset="0"/>
            </a:endParaRPr>
          </a:p>
          <a:p>
            <a:pPr eaLnBrk="1" hangingPunct="1">
              <a:buFontTx/>
              <a:buNone/>
            </a:pPr>
            <a:r>
              <a:rPr lang="en-US" altLang="en-US">
                <a:solidFill>
                  <a:schemeClr val="tx1"/>
                </a:solidFill>
                <a:latin typeface="Arial" panose="020B0604020202020204" pitchFamily="34" charset="0"/>
              </a:rPr>
              <a:t>   </a:t>
            </a:r>
            <a:endParaRPr lang="en-GB" altLang="en-US">
              <a:solidFill>
                <a:schemeClr val="tx1"/>
              </a:solidFill>
              <a:latin typeface="Arial" panose="020B0604020202020204" pitchFamily="34" charset="0"/>
            </a:endParaRPr>
          </a:p>
        </p:txBody>
      </p:sp>
      <p:pic>
        <p:nvPicPr>
          <p:cNvPr id="20484" name="Picture 5" descr="2JuG7Pjm_400x400">
            <a:extLst>
              <a:ext uri="{FF2B5EF4-FFF2-40B4-BE49-F238E27FC236}">
                <a16:creationId xmlns:a16="http://schemas.microsoft.com/office/drawing/2014/main" id="{9372E6F7-F5B3-E0E4-9166-9D71F88EC5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36552"/>
            <a:ext cx="1147762"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9388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noChangeArrowheads="1"/>
          </p:cNvSpPr>
          <p:nvPr>
            <p:ph type="ctrTitle"/>
          </p:nvPr>
        </p:nvSpPr>
        <p:spPr>
          <a:xfrm>
            <a:off x="1114578" y="972658"/>
            <a:ext cx="6172049" cy="891860"/>
          </a:xfrm>
        </p:spPr>
        <p:txBody>
          <a:bodyPr>
            <a:normAutofit fontScale="90000"/>
          </a:bodyPr>
          <a:lstStyle/>
          <a:p>
            <a:r>
              <a:rPr lang="en-GB" altLang="en-US" sz="3000" b="1">
                <a:solidFill>
                  <a:schemeClr val="tx1"/>
                </a:solidFill>
                <a:latin typeface="Calibri" panose="020F0502020204030204" pitchFamily="34" charset="0"/>
                <a:cs typeface="Calibri" panose="020F0502020204030204" pitchFamily="34" charset="0"/>
              </a:rPr>
              <a:t>Our plan for the year: </a:t>
            </a:r>
            <a:br>
              <a:rPr lang="en-GB" altLang="en-US" sz="3000" b="1">
                <a:solidFill>
                  <a:schemeClr val="tx1"/>
                </a:solidFill>
                <a:latin typeface="Calibri" panose="020F0502020204030204" pitchFamily="34" charset="0"/>
                <a:cs typeface="Calibri" panose="020F0502020204030204" pitchFamily="34" charset="0"/>
              </a:rPr>
            </a:br>
            <a:r>
              <a:rPr lang="en-GB" altLang="en-US" sz="3000" b="1">
                <a:solidFill>
                  <a:schemeClr val="tx1"/>
                </a:solidFill>
                <a:latin typeface="Calibri" panose="020F0502020204030204" pitchFamily="34" charset="0"/>
                <a:cs typeface="Calibri" panose="020F0502020204030204" pitchFamily="34" charset="0"/>
              </a:rPr>
              <a:t>S5 Important dates</a:t>
            </a:r>
          </a:p>
        </p:txBody>
      </p:sp>
      <p:sp>
        <p:nvSpPr>
          <p:cNvPr id="12291" name="Subtitle 2"/>
          <p:cNvSpPr>
            <a:spLocks noGrp="1" noChangeArrowheads="1"/>
          </p:cNvSpPr>
          <p:nvPr>
            <p:ph type="subTitle" idx="1"/>
          </p:nvPr>
        </p:nvSpPr>
        <p:spPr>
          <a:xfrm>
            <a:off x="92871" y="1921671"/>
            <a:ext cx="9051131" cy="4079081"/>
          </a:xfrm>
        </p:spPr>
        <p:txBody>
          <a:bodyPr>
            <a:normAutofit/>
          </a:bodyPr>
          <a:lstStyle/>
          <a:p>
            <a:pPr marL="557213" lvl="1" indent="-214313" algn="l">
              <a:buFont typeface="Symbol" panose="05050102010706020507" pitchFamily="18" charset="2"/>
              <a:buChar char=""/>
            </a:pPr>
            <a:r>
              <a:rPr lang="en-GB" sz="1800" b="1">
                <a:latin typeface="Arial Narrow" panose="020B0606020202030204" pitchFamily="34" charset="0"/>
                <a:ea typeface="Times New Roman" panose="02020603050405020304" pitchFamily="18" charset="0"/>
              </a:rPr>
              <a:t>4th 5</a:t>
            </a:r>
            <a:r>
              <a:rPr lang="en-GB" sz="1800" b="1" baseline="30000">
                <a:latin typeface="Arial Narrow" panose="020B0606020202030204" pitchFamily="34" charset="0"/>
                <a:ea typeface="Times New Roman" panose="02020603050405020304" pitchFamily="18" charset="0"/>
              </a:rPr>
              <a:t>th</a:t>
            </a:r>
            <a:r>
              <a:rPr lang="en-GB" sz="1800" b="1">
                <a:latin typeface="Arial Narrow" panose="020B0606020202030204" pitchFamily="34" charset="0"/>
                <a:ea typeface="Times New Roman" panose="02020603050405020304" pitchFamily="18" charset="0"/>
              </a:rPr>
              <a:t> June		Induction days: </a:t>
            </a:r>
            <a:r>
              <a:rPr lang="en-GB" sz="1800" b="1" err="1">
                <a:latin typeface="Arial Narrow" panose="020B0606020202030204" pitchFamily="34" charset="0"/>
                <a:ea typeface="Times New Roman" panose="02020603050405020304" pitchFamily="18" charset="0"/>
              </a:rPr>
              <a:t>Humanutopia</a:t>
            </a:r>
            <a:r>
              <a:rPr lang="en-GB" sz="1800" b="1">
                <a:latin typeface="Arial Narrow" panose="020B0606020202030204" pitchFamily="34" charset="0"/>
                <a:ea typeface="Times New Roman" panose="02020603050405020304" pitchFamily="18" charset="0"/>
              </a:rPr>
              <a:t> and Leadership</a:t>
            </a:r>
          </a:p>
          <a:p>
            <a:pPr marL="557213" lvl="1" indent="-214313" algn="l">
              <a:buFont typeface="Symbol" panose="05050102010706020507" pitchFamily="18" charset="2"/>
              <a:buChar char=""/>
            </a:pPr>
            <a:r>
              <a:rPr lang="en-GB" sz="1800" b="1">
                <a:latin typeface="Arial Narrow" panose="020B0606020202030204" pitchFamily="34" charset="0"/>
                <a:ea typeface="Times New Roman" panose="02020603050405020304" pitchFamily="18" charset="0"/>
              </a:rPr>
              <a:t>24</a:t>
            </a:r>
            <a:r>
              <a:rPr lang="en-GB" sz="1800" b="1" baseline="30000">
                <a:latin typeface="Arial Narrow" panose="020B0606020202030204" pitchFamily="34" charset="0"/>
                <a:ea typeface="Times New Roman" panose="02020603050405020304" pitchFamily="18" charset="0"/>
              </a:rPr>
              <a:t>th</a:t>
            </a:r>
            <a:r>
              <a:rPr lang="en-GB" sz="1800" b="1">
                <a:latin typeface="Arial Narrow" panose="020B0606020202030204" pitchFamily="34" charset="0"/>
                <a:ea typeface="Times New Roman" panose="02020603050405020304" pitchFamily="18" charset="0"/>
              </a:rPr>
              <a:t> June		Work experience</a:t>
            </a:r>
          </a:p>
          <a:p>
            <a:pPr marL="557213" lvl="1" indent="-214313" algn="l">
              <a:buFont typeface="Symbol" panose="05050102010706020507" pitchFamily="18" charset="2"/>
              <a:buChar char=""/>
            </a:pPr>
            <a:r>
              <a:rPr lang="en-GB" sz="1800">
                <a:latin typeface="Arial Narrow" panose="020B0606020202030204" pitchFamily="34" charset="0"/>
                <a:ea typeface="Times New Roman" panose="02020603050405020304" pitchFamily="18" charset="0"/>
              </a:rPr>
              <a:t>Tues 20</a:t>
            </a:r>
            <a:r>
              <a:rPr lang="en-GB" sz="1800" baseline="30000">
                <a:latin typeface="Arial Narrow" panose="020B0606020202030204" pitchFamily="34" charset="0"/>
                <a:ea typeface="Times New Roman" panose="02020603050405020304" pitchFamily="18" charset="0"/>
              </a:rPr>
              <a:t>th </a:t>
            </a:r>
            <a:r>
              <a:rPr lang="en-GB" sz="1800">
                <a:latin typeface="Arial Narrow" panose="020B0606020202030204" pitchFamily="34" charset="0"/>
                <a:ea typeface="Times New Roman" panose="02020603050405020304" pitchFamily="18" charset="0"/>
              </a:rPr>
              <a:t>August	</a:t>
            </a:r>
            <a:r>
              <a:rPr lang="en-GB" sz="1800" b="1">
                <a:latin typeface="Arial Narrow" panose="020B0606020202030204" pitchFamily="34" charset="0"/>
                <a:ea typeface="Times New Roman" panose="02020603050405020304" pitchFamily="18" charset="0"/>
              </a:rPr>
              <a:t>Parent information evening</a:t>
            </a:r>
            <a:r>
              <a:rPr lang="en-GB" sz="1800">
                <a:latin typeface="Arial Narrow" panose="020B0606020202030204" pitchFamily="34" charset="0"/>
                <a:ea typeface="Times New Roman" panose="02020603050405020304" pitchFamily="18" charset="0"/>
              </a:rPr>
              <a:t> ‘how to help’, plan a routine together</a:t>
            </a:r>
            <a:endParaRPr lang="en-GB" sz="1800">
              <a:ea typeface="Times New Roman" panose="02020603050405020304" pitchFamily="18" charset="0"/>
            </a:endParaRPr>
          </a:p>
          <a:p>
            <a:pPr marL="557213" lvl="1" indent="-214313" algn="l">
              <a:buFont typeface="Symbol" panose="05050102010706020507" pitchFamily="18" charset="2"/>
              <a:buChar char=""/>
            </a:pPr>
            <a:r>
              <a:rPr lang="en-GB" sz="1800">
                <a:latin typeface="Arial Narrow" panose="020B0606020202030204" pitchFamily="34" charset="0"/>
                <a:ea typeface="Times New Roman" panose="02020603050405020304" pitchFamily="18" charset="0"/>
              </a:rPr>
              <a:t>End September	</a:t>
            </a:r>
            <a:r>
              <a:rPr lang="en-GB" sz="1800" b="1">
                <a:latin typeface="Arial Narrow" panose="020B0606020202030204" pitchFamily="34" charset="0"/>
                <a:ea typeface="Times New Roman" panose="02020603050405020304" pitchFamily="18" charset="0"/>
              </a:rPr>
              <a:t>Tracking report</a:t>
            </a:r>
            <a:r>
              <a:rPr lang="en-GB" sz="1800">
                <a:latin typeface="Arial Narrow" panose="020B0606020202030204" pitchFamily="34" charset="0"/>
                <a:ea typeface="Times New Roman" panose="02020603050405020304" pitchFamily="18" charset="0"/>
              </a:rPr>
              <a:t>, families discuss progress, plan next steps</a:t>
            </a:r>
            <a:endParaRPr lang="en-GB" sz="1800">
              <a:ea typeface="Times New Roman" panose="02020603050405020304" pitchFamily="18" charset="0"/>
            </a:endParaRPr>
          </a:p>
          <a:p>
            <a:pPr marL="557213" lvl="1" indent="-214313" algn="l">
              <a:buFont typeface="Symbol" panose="05050102010706020507" pitchFamily="18" charset="2"/>
              <a:buChar char=""/>
            </a:pPr>
            <a:r>
              <a:rPr lang="en-GB" sz="1800">
                <a:latin typeface="Arial Narrow" panose="020B0606020202030204" pitchFamily="34" charset="0"/>
                <a:ea typeface="Times New Roman" panose="02020603050405020304" pitchFamily="18" charset="0"/>
              </a:rPr>
              <a:t>20</a:t>
            </a:r>
            <a:r>
              <a:rPr lang="en-GB" sz="1800" baseline="30000">
                <a:latin typeface="Arial Narrow" panose="020B0606020202030204" pitchFamily="34" charset="0"/>
                <a:ea typeface="Times New Roman" panose="02020603050405020304" pitchFamily="18" charset="0"/>
              </a:rPr>
              <a:t>th</a:t>
            </a:r>
            <a:r>
              <a:rPr lang="en-GB" sz="1800">
                <a:latin typeface="Arial Narrow" panose="020B0606020202030204" pitchFamily="34" charset="0"/>
                <a:ea typeface="Times New Roman" panose="02020603050405020304" pitchFamily="18" charset="0"/>
              </a:rPr>
              <a:t> / 28</a:t>
            </a:r>
            <a:r>
              <a:rPr lang="en-GB" sz="1800" baseline="30000">
                <a:latin typeface="Arial Narrow" panose="020B0606020202030204" pitchFamily="34" charset="0"/>
                <a:ea typeface="Times New Roman" panose="02020603050405020304" pitchFamily="18" charset="0"/>
              </a:rPr>
              <a:t>th</a:t>
            </a:r>
            <a:r>
              <a:rPr lang="en-GB" sz="1800">
                <a:latin typeface="Arial Narrow" panose="020B0606020202030204" pitchFamily="34" charset="0"/>
                <a:ea typeface="Times New Roman" panose="02020603050405020304" pitchFamily="18" charset="0"/>
              </a:rPr>
              <a:t> Nov 		</a:t>
            </a:r>
            <a:r>
              <a:rPr lang="en-GB" sz="1800" b="1">
                <a:latin typeface="Arial Narrow" panose="020B0606020202030204" pitchFamily="34" charset="0"/>
                <a:ea typeface="Times New Roman" panose="02020603050405020304" pitchFamily="18" charset="0"/>
              </a:rPr>
              <a:t>Parent consultations</a:t>
            </a:r>
            <a:r>
              <a:rPr lang="en-GB" sz="1800">
                <a:latin typeface="Arial Narrow" panose="020B0606020202030204" pitchFamily="34" charset="0"/>
                <a:ea typeface="Times New Roman" panose="02020603050405020304" pitchFamily="18" charset="0"/>
              </a:rPr>
              <a:t>, plan next steps with teachers</a:t>
            </a:r>
            <a:endParaRPr lang="en-GB" sz="1800">
              <a:ea typeface="Times New Roman" panose="02020603050405020304" pitchFamily="18" charset="0"/>
            </a:endParaRPr>
          </a:p>
          <a:p>
            <a:pPr marL="557213" lvl="1" indent="-214313" algn="l">
              <a:buFont typeface="Symbol" panose="05050102010706020507" pitchFamily="18" charset="2"/>
              <a:buChar char=""/>
            </a:pPr>
            <a:r>
              <a:rPr lang="en-GB" sz="1800">
                <a:latin typeface="Arial Narrow" panose="020B0606020202030204" pitchFamily="34" charset="0"/>
                <a:ea typeface="Times New Roman" panose="02020603050405020304" pitchFamily="18" charset="0"/>
              </a:rPr>
              <a:t>10-24</a:t>
            </a:r>
            <a:r>
              <a:rPr lang="en-GB" sz="1800" baseline="30000">
                <a:latin typeface="Arial Narrow" panose="020B0606020202030204" pitchFamily="34" charset="0"/>
                <a:ea typeface="Times New Roman" panose="02020603050405020304" pitchFamily="18" charset="0"/>
              </a:rPr>
              <a:t>th</a:t>
            </a:r>
            <a:r>
              <a:rPr lang="en-GB" sz="1800">
                <a:latin typeface="Arial Narrow" panose="020B0606020202030204" pitchFamily="34" charset="0"/>
                <a:ea typeface="Times New Roman" panose="02020603050405020304" pitchFamily="18" charset="0"/>
              </a:rPr>
              <a:t> January	</a:t>
            </a:r>
            <a:r>
              <a:rPr lang="en-GB" sz="1800" b="1">
                <a:latin typeface="Arial Narrow" panose="020B0606020202030204" pitchFamily="34" charset="0"/>
                <a:ea typeface="Times New Roman" panose="02020603050405020304" pitchFamily="18" charset="0"/>
              </a:rPr>
              <a:t>Prelims</a:t>
            </a:r>
            <a:endParaRPr lang="en-GB" sz="1800">
              <a:ea typeface="Times New Roman" panose="02020603050405020304" pitchFamily="18" charset="0"/>
            </a:endParaRPr>
          </a:p>
          <a:p>
            <a:pPr marL="557213" lvl="1" indent="-214313" algn="l">
              <a:buFont typeface="Symbol" panose="05050102010706020507" pitchFamily="18" charset="2"/>
              <a:buChar char=""/>
            </a:pPr>
            <a:r>
              <a:rPr lang="en-GB" sz="1800">
                <a:highlight>
                  <a:srgbClr val="FFFF00"/>
                </a:highlight>
                <a:latin typeface="Arial Narrow" panose="020B0606020202030204" pitchFamily="34" charset="0"/>
                <a:ea typeface="Times New Roman" panose="02020603050405020304" pitchFamily="18" charset="0"/>
              </a:rPr>
              <a:t>23</a:t>
            </a:r>
            <a:r>
              <a:rPr lang="en-GB" sz="1800" baseline="30000">
                <a:highlight>
                  <a:srgbClr val="FFFF00"/>
                </a:highlight>
                <a:latin typeface="Arial Narrow" panose="020B0606020202030204" pitchFamily="34" charset="0"/>
                <a:ea typeface="Times New Roman" panose="02020603050405020304" pitchFamily="18" charset="0"/>
              </a:rPr>
              <a:t>rd</a:t>
            </a:r>
            <a:r>
              <a:rPr lang="en-GB" sz="1800">
                <a:highlight>
                  <a:srgbClr val="FFFF00"/>
                </a:highlight>
                <a:latin typeface="Arial Narrow" panose="020B0606020202030204" pitchFamily="34" charset="0"/>
                <a:ea typeface="Times New Roman" panose="02020603050405020304" pitchFamily="18" charset="0"/>
              </a:rPr>
              <a:t> January		</a:t>
            </a:r>
            <a:r>
              <a:rPr lang="en-GB" sz="1800" b="1">
                <a:highlight>
                  <a:srgbClr val="FFFF00"/>
                </a:highlight>
                <a:latin typeface="Arial Narrow" panose="020B0606020202030204" pitchFamily="34" charset="0"/>
                <a:ea typeface="Times New Roman" panose="02020603050405020304" pitchFamily="18" charset="0"/>
              </a:rPr>
              <a:t>Course choice</a:t>
            </a:r>
            <a:r>
              <a:rPr lang="en-GB" sz="1800">
                <a:highlight>
                  <a:srgbClr val="FFFF00"/>
                </a:highlight>
                <a:latin typeface="Arial Narrow" panose="020B0606020202030204" pitchFamily="34" charset="0"/>
                <a:ea typeface="Times New Roman" panose="02020603050405020304" pitchFamily="18" charset="0"/>
              </a:rPr>
              <a:t> presentation, deadline soon after, plan for next year</a:t>
            </a:r>
            <a:endParaRPr lang="en-GB" sz="1800">
              <a:highlight>
                <a:srgbClr val="FFFF00"/>
              </a:highlight>
              <a:ea typeface="Times New Roman" panose="02020603050405020304" pitchFamily="18" charset="0"/>
            </a:endParaRPr>
          </a:p>
          <a:p>
            <a:pPr marL="557213" lvl="1" indent="-214313" algn="l">
              <a:buFont typeface="Symbol" panose="05050102010706020507" pitchFamily="18" charset="2"/>
              <a:buChar char=""/>
            </a:pPr>
            <a:r>
              <a:rPr lang="en-GB" sz="1800">
                <a:highlight>
                  <a:srgbClr val="FFFF00"/>
                </a:highlight>
                <a:latin typeface="Arial Narrow" panose="020B0606020202030204" pitchFamily="34" charset="0"/>
                <a:ea typeface="Times New Roman" panose="02020603050405020304" pitchFamily="18" charset="0"/>
              </a:rPr>
              <a:t>24</a:t>
            </a:r>
            <a:r>
              <a:rPr lang="en-GB" sz="1800" baseline="30000">
                <a:highlight>
                  <a:srgbClr val="FFFF00"/>
                </a:highlight>
                <a:latin typeface="Arial Narrow" panose="020B0606020202030204" pitchFamily="34" charset="0"/>
                <a:ea typeface="Times New Roman" panose="02020603050405020304" pitchFamily="18" charset="0"/>
              </a:rPr>
              <a:t>th</a:t>
            </a:r>
            <a:r>
              <a:rPr lang="en-GB" sz="1800">
                <a:highlight>
                  <a:srgbClr val="FFFF00"/>
                </a:highlight>
                <a:latin typeface="Arial Narrow" panose="020B0606020202030204" pitchFamily="34" charset="0"/>
                <a:ea typeface="Times New Roman" panose="02020603050405020304" pitchFamily="18" charset="0"/>
              </a:rPr>
              <a:t> Feb		</a:t>
            </a:r>
            <a:r>
              <a:rPr lang="en-GB" sz="1800" b="1">
                <a:highlight>
                  <a:srgbClr val="FFFF00"/>
                </a:highlight>
                <a:latin typeface="Arial Narrow" panose="020B0606020202030204" pitchFamily="34" charset="0"/>
                <a:ea typeface="Times New Roman" panose="02020603050405020304" pitchFamily="18" charset="0"/>
              </a:rPr>
              <a:t>Progress report</a:t>
            </a:r>
            <a:r>
              <a:rPr lang="en-GB" sz="1800">
                <a:highlight>
                  <a:srgbClr val="FFFF00"/>
                </a:highlight>
                <a:latin typeface="Arial Narrow" panose="020B0606020202030204" pitchFamily="34" charset="0"/>
                <a:ea typeface="Times New Roman" panose="02020603050405020304" pitchFamily="18" charset="0"/>
              </a:rPr>
              <a:t>, students make </a:t>
            </a:r>
            <a:r>
              <a:rPr lang="en-GB" sz="1800" b="1">
                <a:highlight>
                  <a:srgbClr val="FFFF00"/>
                </a:highlight>
                <a:latin typeface="Arial Narrow" panose="020B0606020202030204" pitchFamily="34" charset="0"/>
                <a:ea typeface="Times New Roman" panose="02020603050405020304" pitchFamily="18" charset="0"/>
              </a:rPr>
              <a:t>‘success plan’,</a:t>
            </a:r>
            <a:r>
              <a:rPr lang="en-GB" sz="1800">
                <a:highlight>
                  <a:srgbClr val="FFFF00"/>
                </a:highlight>
                <a:latin typeface="Arial Narrow" panose="020B0606020202030204" pitchFamily="34" charset="0"/>
                <a:ea typeface="Times New Roman" panose="02020603050405020304" pitchFamily="18" charset="0"/>
              </a:rPr>
              <a:t> discuss with families</a:t>
            </a:r>
            <a:endParaRPr lang="en-GB" sz="1800">
              <a:highlight>
                <a:srgbClr val="FFFF00"/>
              </a:highlight>
              <a:ea typeface="Times New Roman" panose="02020603050405020304" pitchFamily="18" charset="0"/>
            </a:endParaRPr>
          </a:p>
          <a:p>
            <a:pPr marL="557213" lvl="1" indent="-214313" algn="l">
              <a:buFont typeface="Symbol" panose="05050102010706020507" pitchFamily="18" charset="2"/>
              <a:buChar char=""/>
            </a:pPr>
            <a:r>
              <a:rPr lang="en-GB" sz="1800">
                <a:highlight>
                  <a:srgbClr val="FFFF00"/>
                </a:highlight>
                <a:latin typeface="Arial Narrow" panose="020B0606020202030204" pitchFamily="34" charset="0"/>
                <a:ea typeface="Times New Roman" panose="02020603050405020304" pitchFamily="18" charset="0"/>
              </a:rPr>
              <a:t>February		Students produce </a:t>
            </a:r>
            <a:r>
              <a:rPr lang="en-GB" sz="1800" b="1">
                <a:highlight>
                  <a:srgbClr val="FFFF00"/>
                </a:highlight>
                <a:latin typeface="Arial Narrow" panose="020B0606020202030204" pitchFamily="34" charset="0"/>
                <a:ea typeface="Times New Roman" panose="02020603050405020304" pitchFamily="18" charset="0"/>
              </a:rPr>
              <a:t>revision plan, </a:t>
            </a:r>
            <a:r>
              <a:rPr lang="en-GB" sz="1800">
                <a:highlight>
                  <a:srgbClr val="FFFF00"/>
                </a:highlight>
                <a:latin typeface="Arial Narrow" panose="020B0606020202030204" pitchFamily="34" charset="0"/>
                <a:ea typeface="Times New Roman" panose="02020603050405020304" pitchFamily="18" charset="0"/>
              </a:rPr>
              <a:t>families help</a:t>
            </a:r>
            <a:endParaRPr lang="en-GB" sz="1800">
              <a:highlight>
                <a:srgbClr val="FFFF00"/>
              </a:highlight>
              <a:ea typeface="Times New Roman" panose="02020603050405020304" pitchFamily="18" charset="0"/>
            </a:endParaRPr>
          </a:p>
          <a:p>
            <a:pPr marL="557213" lvl="1" indent="-214313" algn="l">
              <a:buFont typeface="Symbol" panose="05050102010706020507" pitchFamily="18" charset="2"/>
              <a:buChar char=""/>
            </a:pPr>
            <a:r>
              <a:rPr lang="en-GB" sz="1800">
                <a:highlight>
                  <a:srgbClr val="FFFF00"/>
                </a:highlight>
                <a:latin typeface="Arial Narrow" panose="020B0606020202030204" pitchFamily="34" charset="0"/>
                <a:ea typeface="Times New Roman" panose="02020603050405020304" pitchFamily="18" charset="0"/>
              </a:rPr>
              <a:t>April:		</a:t>
            </a:r>
            <a:r>
              <a:rPr lang="en-GB" sz="1800" b="1">
                <a:highlight>
                  <a:srgbClr val="FFFF00"/>
                </a:highlight>
                <a:latin typeface="Arial Narrow" panose="020B0606020202030204" pitchFamily="34" charset="0"/>
                <a:ea typeface="Times New Roman" panose="02020603050405020304" pitchFamily="18" charset="0"/>
              </a:rPr>
              <a:t>SQA exams</a:t>
            </a:r>
            <a:r>
              <a:rPr lang="en-GB" sz="1800">
                <a:highlight>
                  <a:srgbClr val="FFFF00"/>
                </a:highlight>
                <a:latin typeface="Arial Narrow" panose="020B0606020202030204" pitchFamily="34" charset="0"/>
                <a:ea typeface="Times New Roman" panose="02020603050405020304" pitchFamily="18" charset="0"/>
              </a:rPr>
              <a:t> start, study leave, immersion days</a:t>
            </a:r>
            <a:endParaRPr lang="en-GB" sz="1800">
              <a:highlight>
                <a:srgbClr val="FFFF00"/>
              </a:highlight>
              <a:ea typeface="Times New Roman" panose="02020603050405020304" pitchFamily="18" charset="0"/>
            </a:endParaRPr>
          </a:p>
          <a:p>
            <a:pPr marL="557213" lvl="1" indent="-214313" algn="l">
              <a:buFont typeface="Symbol" panose="05050102010706020507" pitchFamily="18" charset="2"/>
              <a:buChar char=""/>
            </a:pPr>
            <a:r>
              <a:rPr lang="en-GB" sz="1800">
                <a:latin typeface="Arial Narrow" panose="020B0606020202030204" pitchFamily="34" charset="0"/>
                <a:ea typeface="Times New Roman" panose="02020603050405020304" pitchFamily="18" charset="0"/>
              </a:rPr>
              <a:t>May			leavers event</a:t>
            </a:r>
            <a:endParaRPr lang="en-GB" sz="1800">
              <a:ea typeface="Times New Roman" panose="02020603050405020304" pitchFamily="18" charset="0"/>
            </a:endParaRPr>
          </a:p>
          <a:p>
            <a:pPr marL="557213" lvl="1" indent="-214313" algn="l">
              <a:buFont typeface="Symbol" panose="05050102010706020507" pitchFamily="18" charset="2"/>
              <a:buChar char=""/>
            </a:pPr>
            <a:r>
              <a:rPr lang="en-GB" sz="1800">
                <a:latin typeface="Arial Narrow" panose="020B0606020202030204" pitchFamily="34" charset="0"/>
                <a:ea typeface="Times New Roman" panose="02020603050405020304" pitchFamily="18" charset="0"/>
              </a:rPr>
              <a:t>August:		results day</a:t>
            </a:r>
            <a:endParaRPr lang="en-GB" sz="1350">
              <a:ea typeface="Times New Roman" panose="02020603050405020304" pitchFamily="18" charset="0"/>
            </a:endParaRPr>
          </a:p>
        </p:txBody>
      </p:sp>
    </p:spTree>
    <p:extLst>
      <p:ext uri="{BB962C8B-B14F-4D97-AF65-F5344CB8AC3E}">
        <p14:creationId xmlns:p14="http://schemas.microsoft.com/office/powerpoint/2010/main" val="2374677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8C8F6FF3-1139-46F4-8426-9BA7D4579DB3}"/>
              </a:ext>
            </a:extLst>
          </p:cNvPr>
          <p:cNvSpPr>
            <a:spLocks noGrp="1" noChangeArrowheads="1"/>
          </p:cNvSpPr>
          <p:nvPr>
            <p:ph type="title"/>
          </p:nvPr>
        </p:nvSpPr>
        <p:spPr>
          <a:xfrm>
            <a:off x="684213" y="620713"/>
            <a:ext cx="7772400" cy="1143000"/>
          </a:xfrm>
        </p:spPr>
        <p:txBody>
          <a:bodyPr/>
          <a:lstStyle/>
          <a:p>
            <a:pPr eaLnBrk="1" hangingPunct="1">
              <a:defRPr/>
            </a:pPr>
            <a:r>
              <a:rPr lang="en-GB" altLang="en-US" b="1">
                <a:solidFill>
                  <a:schemeClr val="tx1"/>
                </a:solidFill>
                <a:effectLst>
                  <a:outerShdw blurRad="38100" dist="38100" dir="2700000" algn="tl">
                    <a:srgbClr val="C0C0C0"/>
                  </a:outerShdw>
                </a:effectLst>
                <a:latin typeface="Arial" panose="020B0604020202020204" pitchFamily="34" charset="0"/>
              </a:rPr>
              <a:t>What must I do now?</a:t>
            </a:r>
          </a:p>
        </p:txBody>
      </p:sp>
      <p:sp>
        <p:nvSpPr>
          <p:cNvPr id="20483" name="Rectangle 3">
            <a:extLst>
              <a:ext uri="{FF2B5EF4-FFF2-40B4-BE49-F238E27FC236}">
                <a16:creationId xmlns:a16="http://schemas.microsoft.com/office/drawing/2014/main" id="{9E3997F2-247D-437B-99DE-5D445D9B0AF5}"/>
              </a:ext>
            </a:extLst>
          </p:cNvPr>
          <p:cNvSpPr>
            <a:spLocks noGrp="1" noChangeArrowheads="1"/>
          </p:cNvSpPr>
          <p:nvPr>
            <p:ph type="body" idx="1"/>
          </p:nvPr>
        </p:nvSpPr>
        <p:spPr>
          <a:xfrm>
            <a:off x="684213" y="1700808"/>
            <a:ext cx="8278812" cy="4114800"/>
          </a:xfrm>
        </p:spPr>
        <p:txBody>
          <a:bodyPr/>
          <a:lstStyle/>
          <a:p>
            <a:pPr marL="457200" indent="-457200" eaLnBrk="1" hangingPunct="1">
              <a:buFont typeface="+mj-lt"/>
              <a:buAutoNum type="arabicPeriod"/>
            </a:pPr>
            <a:r>
              <a:rPr lang="en-GB" altLang="en-US" sz="2400" b="1">
                <a:solidFill>
                  <a:schemeClr val="tx1"/>
                </a:solidFill>
                <a:latin typeface="Arial" panose="020B0604020202020204" pitchFamily="34" charset="0"/>
              </a:rPr>
              <a:t>Speak to guidance teacher</a:t>
            </a:r>
            <a:r>
              <a:rPr lang="en-GB" altLang="en-US" sz="2400">
                <a:solidFill>
                  <a:schemeClr val="tx1"/>
                </a:solidFill>
                <a:latin typeface="Arial" panose="020B0604020202020204" pitchFamily="34" charset="0"/>
              </a:rPr>
              <a:t> (especially if thinking of leaving to get support from us and Skills Development Scotland (SDS)</a:t>
            </a:r>
          </a:p>
          <a:p>
            <a:pPr marL="457200" indent="-457200" eaLnBrk="1" hangingPunct="1">
              <a:buFont typeface="+mj-lt"/>
              <a:buAutoNum type="arabicPeriod"/>
            </a:pPr>
            <a:r>
              <a:rPr lang="en-GB" altLang="en-US" sz="2400" b="1">
                <a:solidFill>
                  <a:schemeClr val="tx1"/>
                </a:solidFill>
                <a:latin typeface="Arial" panose="020B0604020202020204" pitchFamily="34" charset="0"/>
              </a:rPr>
              <a:t>Research options / </a:t>
            </a:r>
            <a:r>
              <a:rPr lang="en-GB" altLang="en-US" sz="2400">
                <a:solidFill>
                  <a:schemeClr val="tx1"/>
                </a:solidFill>
                <a:latin typeface="Arial" panose="020B0604020202020204" pitchFamily="34" charset="0"/>
              </a:rPr>
              <a:t>Speak to Careers advisers</a:t>
            </a:r>
          </a:p>
          <a:p>
            <a:pPr marL="457200" indent="-457200" eaLnBrk="1" hangingPunct="1">
              <a:buFont typeface="+mj-lt"/>
              <a:buAutoNum type="arabicPeriod"/>
            </a:pPr>
            <a:r>
              <a:rPr lang="en-GB" altLang="en-US" sz="2400">
                <a:solidFill>
                  <a:schemeClr val="tx1"/>
                </a:solidFill>
                <a:latin typeface="Arial" panose="020B0604020202020204" pitchFamily="34" charset="0"/>
              </a:rPr>
              <a:t>School course choice done with guidance teacher from 13</a:t>
            </a:r>
            <a:r>
              <a:rPr lang="en-GB" altLang="en-US" sz="2400" baseline="30000">
                <a:solidFill>
                  <a:schemeClr val="tx1"/>
                </a:solidFill>
                <a:latin typeface="Arial" panose="020B0604020202020204" pitchFamily="34" charset="0"/>
              </a:rPr>
              <a:t>th</a:t>
            </a:r>
            <a:r>
              <a:rPr lang="en-GB" altLang="en-US" sz="2400">
                <a:solidFill>
                  <a:schemeClr val="tx1"/>
                </a:solidFill>
                <a:latin typeface="Arial" panose="020B0604020202020204" pitchFamily="34" charset="0"/>
              </a:rPr>
              <a:t> January to 21</a:t>
            </a:r>
            <a:r>
              <a:rPr lang="en-GB" altLang="en-US" sz="2400" baseline="30000">
                <a:solidFill>
                  <a:schemeClr val="tx1"/>
                </a:solidFill>
                <a:latin typeface="Arial" panose="020B0604020202020204" pitchFamily="34" charset="0"/>
              </a:rPr>
              <a:t>st</a:t>
            </a:r>
            <a:r>
              <a:rPr lang="en-GB" altLang="en-US" sz="2400">
                <a:solidFill>
                  <a:schemeClr val="tx1"/>
                </a:solidFill>
                <a:latin typeface="Arial" panose="020B0604020202020204" pitchFamily="34" charset="0"/>
              </a:rPr>
              <a:t> February</a:t>
            </a:r>
            <a:endParaRPr lang="en-GB" altLang="en-US" sz="2400" b="1">
              <a:solidFill>
                <a:schemeClr val="tx1"/>
              </a:solidFill>
              <a:latin typeface="Arial" panose="020B0604020202020204" pitchFamily="34" charset="0"/>
            </a:endParaRPr>
          </a:p>
          <a:p>
            <a:pPr marL="457200" indent="-457200" eaLnBrk="1" hangingPunct="1">
              <a:buFont typeface="+mj-lt"/>
              <a:buAutoNum type="arabicPeriod"/>
            </a:pPr>
            <a:endParaRPr lang="en-GB" altLang="en-US" sz="2400">
              <a:solidFill>
                <a:schemeClr val="tx1"/>
              </a:solidFill>
              <a:latin typeface="Arial" panose="020B0604020202020204" pitchFamily="34" charset="0"/>
            </a:endParaRPr>
          </a:p>
          <a:p>
            <a:pPr marL="457200" indent="-457200" eaLnBrk="1" hangingPunct="1">
              <a:buFont typeface="+mj-lt"/>
              <a:buAutoNum type="arabicPeriod"/>
            </a:pPr>
            <a:r>
              <a:rPr lang="en-GB" altLang="en-US" sz="3600" b="1">
                <a:solidFill>
                  <a:schemeClr val="tx1"/>
                </a:solidFill>
                <a:latin typeface="Arial" panose="020B0604020202020204" pitchFamily="34" charset="0"/>
              </a:rPr>
              <a:t>You</a:t>
            </a:r>
            <a:r>
              <a:rPr lang="en-GB" altLang="en-US" sz="2400">
                <a:solidFill>
                  <a:schemeClr val="tx1"/>
                </a:solidFill>
                <a:latin typeface="Arial" panose="020B0604020202020204" pitchFamily="34" charset="0"/>
              </a:rPr>
              <a:t> apply to college </a:t>
            </a:r>
            <a:r>
              <a:rPr lang="en-GB" altLang="en-US" sz="3600" b="1">
                <a:solidFill>
                  <a:schemeClr val="tx1"/>
                </a:solidFill>
                <a:latin typeface="Arial" panose="020B0604020202020204" pitchFamily="34" charset="0"/>
              </a:rPr>
              <a:t>by 10</a:t>
            </a:r>
            <a:r>
              <a:rPr lang="en-GB" altLang="en-US" sz="3600" b="1" baseline="30000">
                <a:solidFill>
                  <a:schemeClr val="tx1"/>
                </a:solidFill>
                <a:latin typeface="Arial" panose="020B0604020202020204" pitchFamily="34" charset="0"/>
              </a:rPr>
              <a:t>th</a:t>
            </a:r>
            <a:r>
              <a:rPr lang="en-GB" altLang="en-US" sz="3600" b="1">
                <a:solidFill>
                  <a:schemeClr val="tx1"/>
                </a:solidFill>
                <a:latin typeface="Arial" panose="020B0604020202020204" pitchFamily="34" charset="0"/>
              </a:rPr>
              <a:t> March – </a:t>
            </a:r>
            <a:r>
              <a:rPr lang="en-GB" altLang="en-US" sz="2000" b="1">
                <a:solidFill>
                  <a:schemeClr val="tx1"/>
                </a:solidFill>
                <a:latin typeface="Arial" panose="020B0604020202020204" pitchFamily="34" charset="0"/>
              </a:rPr>
              <a:t>students come to workshop on Monday 20</a:t>
            </a:r>
            <a:r>
              <a:rPr lang="en-GB" altLang="en-US" sz="2000" b="1" baseline="30000">
                <a:solidFill>
                  <a:schemeClr val="tx1"/>
                </a:solidFill>
                <a:latin typeface="Arial" panose="020B0604020202020204" pitchFamily="34" charset="0"/>
              </a:rPr>
              <a:t>th</a:t>
            </a:r>
            <a:r>
              <a:rPr lang="en-GB" altLang="en-US" sz="2000" b="1">
                <a:solidFill>
                  <a:schemeClr val="tx1"/>
                </a:solidFill>
                <a:latin typeface="Arial" panose="020B0604020202020204" pitchFamily="34" charset="0"/>
              </a:rPr>
              <a:t> / Monday 27</a:t>
            </a:r>
            <a:r>
              <a:rPr lang="en-GB" altLang="en-US" sz="2000" b="1" baseline="30000">
                <a:solidFill>
                  <a:schemeClr val="tx1"/>
                </a:solidFill>
                <a:latin typeface="Arial" panose="020B0604020202020204" pitchFamily="34" charset="0"/>
              </a:rPr>
              <a:t>th</a:t>
            </a:r>
            <a:r>
              <a:rPr lang="en-GB" altLang="en-US" sz="2000" b="1">
                <a:solidFill>
                  <a:schemeClr val="tx1"/>
                </a:solidFill>
                <a:latin typeface="Arial" panose="020B0604020202020204" pitchFamily="34" charset="0"/>
              </a:rPr>
              <a:t> January </a:t>
            </a:r>
          </a:p>
          <a:p>
            <a:pPr eaLnBrk="1" hangingPunct="1">
              <a:buFontTx/>
              <a:buNone/>
            </a:pPr>
            <a:endParaRPr lang="en-GB" altLang="en-US" sz="2400">
              <a:solidFill>
                <a:schemeClr val="tx1"/>
              </a:solidFill>
              <a:latin typeface="Arial" panose="020B0604020202020204" pitchFamily="34" charset="0"/>
            </a:endParaRPr>
          </a:p>
          <a:p>
            <a:pPr eaLnBrk="1" hangingPunct="1">
              <a:buFontTx/>
              <a:buNone/>
            </a:pPr>
            <a:endParaRPr lang="en-US" altLang="en-US" sz="2400">
              <a:solidFill>
                <a:schemeClr val="tx1"/>
              </a:solidFill>
              <a:latin typeface="Arial" panose="020B0604020202020204" pitchFamily="34" charset="0"/>
            </a:endParaRPr>
          </a:p>
          <a:p>
            <a:pPr eaLnBrk="1" hangingPunct="1">
              <a:buFontTx/>
              <a:buNone/>
            </a:pPr>
            <a:endParaRPr lang="en-US" altLang="en-US">
              <a:solidFill>
                <a:schemeClr val="tx1"/>
              </a:solidFill>
              <a:latin typeface="Arial" panose="020B0604020202020204" pitchFamily="34" charset="0"/>
            </a:endParaRPr>
          </a:p>
          <a:p>
            <a:pPr eaLnBrk="1" hangingPunct="1">
              <a:buFontTx/>
              <a:buNone/>
            </a:pPr>
            <a:r>
              <a:rPr lang="en-US" altLang="en-US">
                <a:solidFill>
                  <a:schemeClr val="tx1"/>
                </a:solidFill>
                <a:latin typeface="Arial" panose="020B0604020202020204" pitchFamily="34" charset="0"/>
              </a:rPr>
              <a:t>   </a:t>
            </a:r>
            <a:endParaRPr lang="en-GB" altLang="en-US">
              <a:solidFill>
                <a:schemeClr val="tx1"/>
              </a:solidFill>
              <a:latin typeface="Arial" panose="020B0604020202020204" pitchFamily="34" charset="0"/>
            </a:endParaRPr>
          </a:p>
          <a:p>
            <a:pPr eaLnBrk="1" hangingPunct="1"/>
            <a:endParaRPr lang="en-GB" altLang="en-US">
              <a:solidFill>
                <a:schemeClr val="tx1"/>
              </a:solidFill>
              <a:latin typeface="Arial" panose="020B0604020202020204" pitchFamily="34" charset="0"/>
            </a:endParaRPr>
          </a:p>
        </p:txBody>
      </p:sp>
      <p:pic>
        <p:nvPicPr>
          <p:cNvPr id="20484" name="Picture 5" descr="2JuG7Pjm_400x400">
            <a:extLst>
              <a:ext uri="{FF2B5EF4-FFF2-40B4-BE49-F238E27FC236}">
                <a16:creationId xmlns:a16="http://schemas.microsoft.com/office/drawing/2014/main" id="{98C4F618-A938-43CD-BA34-195A60342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36552"/>
            <a:ext cx="1147762"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75933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F439D91-7091-48B2-8118-0C19DA04FE98}"/>
              </a:ext>
            </a:extLst>
          </p:cNvPr>
          <p:cNvPicPr>
            <a:picLocks noChangeAspect="1"/>
          </p:cNvPicPr>
          <p:nvPr/>
        </p:nvPicPr>
        <p:blipFill>
          <a:blip r:embed="rId2"/>
          <a:stretch>
            <a:fillRect/>
          </a:stretch>
        </p:blipFill>
        <p:spPr>
          <a:xfrm>
            <a:off x="90490" y="202311"/>
            <a:ext cx="8963025" cy="6453378"/>
          </a:xfrm>
          <a:prstGeom prst="rect">
            <a:avLst/>
          </a:prstGeom>
          <a:noFill/>
        </p:spPr>
      </p:pic>
      <p:sp>
        <p:nvSpPr>
          <p:cNvPr id="2" name="TextBox 1">
            <a:extLst>
              <a:ext uri="{FF2B5EF4-FFF2-40B4-BE49-F238E27FC236}">
                <a16:creationId xmlns:a16="http://schemas.microsoft.com/office/drawing/2014/main" id="{23A678AB-960A-86AD-FBDF-3A28A10C5797}"/>
              </a:ext>
            </a:extLst>
          </p:cNvPr>
          <p:cNvSpPr txBox="1"/>
          <p:nvPr/>
        </p:nvSpPr>
        <p:spPr>
          <a:xfrm>
            <a:off x="323528" y="476674"/>
            <a:ext cx="6624736" cy="584775"/>
          </a:xfrm>
          <a:prstGeom prst="rect">
            <a:avLst/>
          </a:prstGeom>
          <a:solidFill>
            <a:srgbClr val="C8EAF6"/>
          </a:solidFill>
        </p:spPr>
        <p:txBody>
          <a:bodyPr wrap="square" rtlCol="0">
            <a:spAutoFit/>
          </a:bodyPr>
          <a:lstStyle/>
          <a:p>
            <a:r>
              <a:rPr lang="en-GB" b="1">
                <a:ln>
                  <a:solidFill>
                    <a:schemeClr val="bg1"/>
                  </a:solidFill>
                </a:ln>
                <a:solidFill>
                  <a:schemeClr val="tx1"/>
                </a:solidFill>
                <a:latin typeface="Calibri" panose="020F0502020204030204" pitchFamily="34" charset="0"/>
                <a:cs typeface="Calibri" panose="020F0502020204030204" pitchFamily="34" charset="0"/>
              </a:rPr>
              <a:t>Choose the best for you…</a:t>
            </a:r>
          </a:p>
        </p:txBody>
      </p:sp>
      <p:sp>
        <p:nvSpPr>
          <p:cNvPr id="3" name="TextBox 2">
            <a:extLst>
              <a:ext uri="{FF2B5EF4-FFF2-40B4-BE49-F238E27FC236}">
                <a16:creationId xmlns:a16="http://schemas.microsoft.com/office/drawing/2014/main" id="{38C3C054-3160-E1A7-FC86-633044BFF40E}"/>
              </a:ext>
            </a:extLst>
          </p:cNvPr>
          <p:cNvSpPr txBox="1"/>
          <p:nvPr/>
        </p:nvSpPr>
        <p:spPr>
          <a:xfrm>
            <a:off x="4788024" y="4221090"/>
            <a:ext cx="1152128" cy="584775"/>
          </a:xfrm>
          <a:prstGeom prst="rect">
            <a:avLst/>
          </a:prstGeom>
          <a:solidFill>
            <a:srgbClr val="ADC7BA"/>
          </a:solidFill>
        </p:spPr>
        <p:txBody>
          <a:bodyPr wrap="square" rtlCol="0">
            <a:spAutoFit/>
          </a:bodyPr>
          <a:lstStyle/>
          <a:p>
            <a:endParaRPr lang="en-GB"/>
          </a:p>
        </p:txBody>
      </p:sp>
    </p:spTree>
    <p:extLst>
      <p:ext uri="{BB962C8B-B14F-4D97-AF65-F5344CB8AC3E}">
        <p14:creationId xmlns:p14="http://schemas.microsoft.com/office/powerpoint/2010/main" val="2869255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8C8F6FF3-1139-46F4-8426-9BA7D4579DB3}"/>
              </a:ext>
            </a:extLst>
          </p:cNvPr>
          <p:cNvSpPr>
            <a:spLocks noGrp="1" noChangeArrowheads="1"/>
          </p:cNvSpPr>
          <p:nvPr>
            <p:ph type="title"/>
          </p:nvPr>
        </p:nvSpPr>
        <p:spPr>
          <a:xfrm>
            <a:off x="684213" y="620713"/>
            <a:ext cx="7772400" cy="1143000"/>
          </a:xfrm>
        </p:spPr>
        <p:txBody>
          <a:bodyPr/>
          <a:lstStyle/>
          <a:p>
            <a:pPr eaLnBrk="1" hangingPunct="1">
              <a:defRPr/>
            </a:pPr>
            <a:r>
              <a:rPr lang="en-GB" altLang="en-US" b="1">
                <a:solidFill>
                  <a:schemeClr val="tx1"/>
                </a:solidFill>
                <a:effectLst>
                  <a:outerShdw blurRad="38100" dist="38100" dir="2700000" algn="tl">
                    <a:srgbClr val="C0C0C0"/>
                  </a:outerShdw>
                </a:effectLst>
                <a:latin typeface="Arial" panose="020B0604020202020204" pitchFamily="34" charset="0"/>
              </a:rPr>
              <a:t>How to navigate the Scottish curriculum</a:t>
            </a:r>
          </a:p>
        </p:txBody>
      </p:sp>
      <p:sp>
        <p:nvSpPr>
          <p:cNvPr id="20483" name="Rectangle 3">
            <a:extLst>
              <a:ext uri="{FF2B5EF4-FFF2-40B4-BE49-F238E27FC236}">
                <a16:creationId xmlns:a16="http://schemas.microsoft.com/office/drawing/2014/main" id="{9E3997F2-247D-437B-99DE-5D445D9B0AF5}"/>
              </a:ext>
            </a:extLst>
          </p:cNvPr>
          <p:cNvSpPr>
            <a:spLocks noGrp="1" noChangeArrowheads="1"/>
          </p:cNvSpPr>
          <p:nvPr>
            <p:ph type="body" idx="1"/>
          </p:nvPr>
        </p:nvSpPr>
        <p:spPr>
          <a:xfrm>
            <a:off x="395290" y="2132856"/>
            <a:ext cx="8567737" cy="3682752"/>
          </a:xfrm>
        </p:spPr>
        <p:txBody>
          <a:bodyPr/>
          <a:lstStyle/>
          <a:p>
            <a:pPr marL="0" indent="0" eaLnBrk="1" hangingPunct="1">
              <a:buNone/>
            </a:pPr>
            <a:r>
              <a:rPr lang="en-GB" altLang="en-US" sz="2400" b="1">
                <a:solidFill>
                  <a:schemeClr val="tx1"/>
                </a:solidFill>
                <a:latin typeface="Arial" panose="020B0604020202020204" pitchFamily="34" charset="0"/>
              </a:rPr>
              <a:t>Very </a:t>
            </a:r>
            <a:r>
              <a:rPr lang="en-GB" altLang="en-US" sz="3600" b="1">
                <a:solidFill>
                  <a:schemeClr val="tx1"/>
                </a:solidFill>
                <a:latin typeface="Arial" panose="020B0604020202020204" pitchFamily="34" charset="0"/>
              </a:rPr>
              <a:t>flexible</a:t>
            </a:r>
            <a:r>
              <a:rPr lang="en-GB" altLang="en-US" sz="2400" b="1">
                <a:solidFill>
                  <a:schemeClr val="tx1"/>
                </a:solidFill>
                <a:latin typeface="Arial" panose="020B0604020202020204" pitchFamily="34" charset="0"/>
              </a:rPr>
              <a:t> in 4 ways:</a:t>
            </a:r>
          </a:p>
          <a:p>
            <a:pPr eaLnBrk="1" hangingPunct="1"/>
            <a:r>
              <a:rPr lang="en-GB" altLang="en-US" sz="2400" b="1">
                <a:solidFill>
                  <a:schemeClr val="tx1"/>
                </a:solidFill>
                <a:latin typeface="Arial" panose="020B0604020202020204" pitchFamily="34" charset="0"/>
              </a:rPr>
              <a:t>WHEN		</a:t>
            </a:r>
            <a:r>
              <a:rPr lang="en-GB" altLang="en-US" sz="2400" i="1">
                <a:solidFill>
                  <a:schemeClr val="tx1"/>
                </a:solidFill>
                <a:latin typeface="Arial" panose="020B0604020202020204" pitchFamily="34" charset="0"/>
              </a:rPr>
              <a:t>x3 chances S4, S5, S6</a:t>
            </a:r>
          </a:p>
          <a:p>
            <a:pPr eaLnBrk="1" hangingPunct="1"/>
            <a:r>
              <a:rPr lang="en-GB" altLang="en-US" sz="2400" b="1">
                <a:solidFill>
                  <a:schemeClr val="tx1"/>
                </a:solidFill>
                <a:latin typeface="Arial" panose="020B0604020202020204" pitchFamily="34" charset="0"/>
              </a:rPr>
              <a:t>WHERE		</a:t>
            </a:r>
            <a:r>
              <a:rPr lang="en-GB" altLang="en-US" sz="2400" i="1">
                <a:solidFill>
                  <a:schemeClr val="tx1"/>
                </a:solidFill>
                <a:latin typeface="Arial" panose="020B0604020202020204" pitchFamily="34" charset="0"/>
              </a:rPr>
              <a:t>school, college, partnerships</a:t>
            </a:r>
          </a:p>
          <a:p>
            <a:pPr eaLnBrk="1" hangingPunct="1"/>
            <a:r>
              <a:rPr lang="en-GB" altLang="en-US" sz="2400" b="1">
                <a:solidFill>
                  <a:schemeClr val="tx1"/>
                </a:solidFill>
                <a:latin typeface="Arial" panose="020B0604020202020204" pitchFamily="34" charset="0"/>
              </a:rPr>
              <a:t>CHOICE		</a:t>
            </a:r>
            <a:r>
              <a:rPr lang="en-GB" altLang="en-US" sz="2400" i="1">
                <a:solidFill>
                  <a:schemeClr val="tx1"/>
                </a:solidFill>
                <a:latin typeface="Arial" panose="020B0604020202020204" pitchFamily="34" charset="0"/>
              </a:rPr>
              <a:t>30 + subject options</a:t>
            </a:r>
          </a:p>
          <a:p>
            <a:pPr eaLnBrk="1" hangingPunct="1"/>
            <a:r>
              <a:rPr lang="en-GB" altLang="en-US" sz="2400" b="1">
                <a:solidFill>
                  <a:schemeClr val="tx1"/>
                </a:solidFill>
                <a:latin typeface="Arial" panose="020B0604020202020204" pitchFamily="34" charset="0"/>
              </a:rPr>
              <a:t>CHALLENGE	</a:t>
            </a:r>
            <a:r>
              <a:rPr lang="en-GB" altLang="en-US" sz="2400" i="1">
                <a:solidFill>
                  <a:schemeClr val="tx1"/>
                </a:solidFill>
                <a:latin typeface="Arial" panose="020B0604020202020204" pitchFamily="34" charset="0"/>
              </a:rPr>
              <a:t>levels National 3, National 4, National 5, Level 6 Highers, Level 6 NPAs…, Level 7s…</a:t>
            </a:r>
          </a:p>
          <a:p>
            <a:pPr marL="457200" indent="-457200" eaLnBrk="1" hangingPunct="1">
              <a:buFont typeface="+mj-lt"/>
              <a:buAutoNum type="arabicPeriod"/>
            </a:pPr>
            <a:endParaRPr lang="en-GB" altLang="en-US" sz="2400" b="1">
              <a:solidFill>
                <a:schemeClr val="tx1"/>
              </a:solidFill>
              <a:latin typeface="Arial" panose="020B0604020202020204" pitchFamily="34" charset="0"/>
            </a:endParaRPr>
          </a:p>
          <a:p>
            <a:pPr eaLnBrk="1" hangingPunct="1">
              <a:buFont typeface="Wingdings" panose="05000000000000000000" pitchFamily="2" charset="2"/>
              <a:buChar char="ü"/>
            </a:pPr>
            <a:r>
              <a:rPr lang="en-GB" altLang="en-US" sz="2400" b="1">
                <a:solidFill>
                  <a:schemeClr val="tx1"/>
                </a:solidFill>
                <a:latin typeface="Arial" panose="020B0604020202020204" pitchFamily="34" charset="0"/>
              </a:rPr>
              <a:t>Take sensible steps forward</a:t>
            </a:r>
          </a:p>
          <a:p>
            <a:pPr eaLnBrk="1" hangingPunct="1">
              <a:buFont typeface="Wingdings" panose="05000000000000000000" pitchFamily="2" charset="2"/>
              <a:buChar char="ü"/>
            </a:pPr>
            <a:r>
              <a:rPr lang="en-GB" altLang="en-US" sz="2400" b="1">
                <a:solidFill>
                  <a:schemeClr val="tx1"/>
                </a:solidFill>
                <a:latin typeface="Arial" panose="020B0604020202020204" pitchFamily="34" charset="0"/>
              </a:rPr>
              <a:t>Do what’s right for you, not for others</a:t>
            </a:r>
          </a:p>
          <a:p>
            <a:pPr eaLnBrk="1" hangingPunct="1">
              <a:buFont typeface="Wingdings" panose="05000000000000000000" pitchFamily="2" charset="2"/>
              <a:buChar char="ü"/>
            </a:pPr>
            <a:r>
              <a:rPr lang="en-GB" altLang="en-US" sz="2400" b="1">
                <a:solidFill>
                  <a:schemeClr val="tx1"/>
                </a:solidFill>
                <a:latin typeface="Arial" panose="020B0604020202020204" pitchFamily="34" charset="0"/>
              </a:rPr>
              <a:t>Think of goals, but be open to change as you go</a:t>
            </a:r>
            <a:endParaRPr lang="en-GB" altLang="en-US" sz="2000" b="1">
              <a:solidFill>
                <a:schemeClr val="tx1"/>
              </a:solidFill>
              <a:latin typeface="Arial" panose="020B0604020202020204" pitchFamily="34" charset="0"/>
            </a:endParaRPr>
          </a:p>
          <a:p>
            <a:pPr eaLnBrk="1" hangingPunct="1">
              <a:buFontTx/>
              <a:buNone/>
            </a:pPr>
            <a:endParaRPr lang="en-GB" altLang="en-US" sz="2400">
              <a:solidFill>
                <a:schemeClr val="tx1"/>
              </a:solidFill>
              <a:latin typeface="Arial" panose="020B0604020202020204" pitchFamily="34" charset="0"/>
            </a:endParaRPr>
          </a:p>
          <a:p>
            <a:pPr eaLnBrk="1" hangingPunct="1">
              <a:buFontTx/>
              <a:buNone/>
            </a:pPr>
            <a:endParaRPr lang="en-US" altLang="en-US" sz="2400">
              <a:solidFill>
                <a:schemeClr val="tx1"/>
              </a:solidFill>
              <a:latin typeface="Arial" panose="020B0604020202020204" pitchFamily="34" charset="0"/>
            </a:endParaRPr>
          </a:p>
          <a:p>
            <a:pPr eaLnBrk="1" hangingPunct="1">
              <a:buFontTx/>
              <a:buNone/>
            </a:pPr>
            <a:endParaRPr lang="en-US" altLang="en-US">
              <a:solidFill>
                <a:schemeClr val="tx1"/>
              </a:solidFill>
              <a:latin typeface="Arial" panose="020B0604020202020204" pitchFamily="34" charset="0"/>
            </a:endParaRPr>
          </a:p>
          <a:p>
            <a:pPr eaLnBrk="1" hangingPunct="1">
              <a:buFontTx/>
              <a:buNone/>
            </a:pPr>
            <a:r>
              <a:rPr lang="en-US" altLang="en-US">
                <a:solidFill>
                  <a:schemeClr val="tx1"/>
                </a:solidFill>
                <a:latin typeface="Arial" panose="020B0604020202020204" pitchFamily="34" charset="0"/>
              </a:rPr>
              <a:t>   </a:t>
            </a:r>
            <a:endParaRPr lang="en-GB" altLang="en-US">
              <a:solidFill>
                <a:schemeClr val="tx1"/>
              </a:solidFill>
              <a:latin typeface="Arial" panose="020B0604020202020204" pitchFamily="34" charset="0"/>
            </a:endParaRPr>
          </a:p>
          <a:p>
            <a:pPr eaLnBrk="1" hangingPunct="1"/>
            <a:endParaRPr lang="en-GB" altLang="en-US">
              <a:solidFill>
                <a:schemeClr val="tx1"/>
              </a:solidFill>
              <a:latin typeface="Arial" panose="020B0604020202020204" pitchFamily="34" charset="0"/>
            </a:endParaRPr>
          </a:p>
        </p:txBody>
      </p:sp>
      <p:pic>
        <p:nvPicPr>
          <p:cNvPr id="20484" name="Picture 5" descr="2JuG7Pjm_400x400">
            <a:extLst>
              <a:ext uri="{FF2B5EF4-FFF2-40B4-BE49-F238E27FC236}">
                <a16:creationId xmlns:a16="http://schemas.microsoft.com/office/drawing/2014/main" id="{98C4F618-A938-43CD-BA34-195A60342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336552"/>
            <a:ext cx="1147762" cy="114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26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 shot of a chart&#10;&#10;Description automatically generated">
            <a:extLst>
              <a:ext uri="{FF2B5EF4-FFF2-40B4-BE49-F238E27FC236}">
                <a16:creationId xmlns:a16="http://schemas.microsoft.com/office/drawing/2014/main" id="{83BDA91B-318C-2502-659A-DC91261AC550}"/>
              </a:ext>
            </a:extLst>
          </p:cNvPr>
          <p:cNvPicPr>
            <a:picLocks noChangeAspect="1"/>
          </p:cNvPicPr>
          <p:nvPr/>
        </p:nvPicPr>
        <p:blipFill>
          <a:blip r:embed="rId2"/>
          <a:stretch>
            <a:fillRect/>
          </a:stretch>
        </p:blipFill>
        <p:spPr>
          <a:xfrm>
            <a:off x="31643" y="839349"/>
            <a:ext cx="8903522" cy="4608512"/>
          </a:xfrm>
          <a:prstGeom prst="rect">
            <a:avLst/>
          </a:prstGeom>
        </p:spPr>
      </p:pic>
      <p:graphicFrame>
        <p:nvGraphicFramePr>
          <p:cNvPr id="5" name="Content Placeholder 8">
            <a:extLst>
              <a:ext uri="{FF2B5EF4-FFF2-40B4-BE49-F238E27FC236}">
                <a16:creationId xmlns:a16="http://schemas.microsoft.com/office/drawing/2014/main" id="{3F056F7A-DCAB-74BC-4D01-FC72D4EB27DA}"/>
              </a:ext>
            </a:extLst>
          </p:cNvPr>
          <p:cNvGraphicFramePr>
            <a:graphicFrameLocks/>
          </p:cNvGraphicFramePr>
          <p:nvPr>
            <p:extLst>
              <p:ext uri="{D42A27DB-BD31-4B8C-83A1-F6EECF244321}">
                <p14:modId xmlns:p14="http://schemas.microsoft.com/office/powerpoint/2010/main" val="1985844873"/>
              </p:ext>
            </p:extLst>
          </p:nvPr>
        </p:nvGraphicFramePr>
        <p:xfrm>
          <a:off x="1691682" y="5473965"/>
          <a:ext cx="3528393" cy="1384037"/>
        </p:xfrm>
        <a:graphic>
          <a:graphicData uri="http://schemas.openxmlformats.org/drawingml/2006/table">
            <a:tbl>
              <a:tblPr firstRow="1" firstCol="1" bandRow="1"/>
              <a:tblGrid>
                <a:gridCol w="712631">
                  <a:extLst>
                    <a:ext uri="{9D8B030D-6E8A-4147-A177-3AD203B41FA5}">
                      <a16:colId xmlns:a16="http://schemas.microsoft.com/office/drawing/2014/main" val="2141391947"/>
                    </a:ext>
                  </a:extLst>
                </a:gridCol>
                <a:gridCol w="671053">
                  <a:extLst>
                    <a:ext uri="{9D8B030D-6E8A-4147-A177-3AD203B41FA5}">
                      <a16:colId xmlns:a16="http://schemas.microsoft.com/office/drawing/2014/main" val="4252548223"/>
                    </a:ext>
                  </a:extLst>
                </a:gridCol>
                <a:gridCol w="691842">
                  <a:extLst>
                    <a:ext uri="{9D8B030D-6E8A-4147-A177-3AD203B41FA5}">
                      <a16:colId xmlns:a16="http://schemas.microsoft.com/office/drawing/2014/main" val="2058506519"/>
                    </a:ext>
                  </a:extLst>
                </a:gridCol>
                <a:gridCol w="732786">
                  <a:extLst>
                    <a:ext uri="{9D8B030D-6E8A-4147-A177-3AD203B41FA5}">
                      <a16:colId xmlns:a16="http://schemas.microsoft.com/office/drawing/2014/main" val="2724261964"/>
                    </a:ext>
                  </a:extLst>
                </a:gridCol>
                <a:gridCol w="720081">
                  <a:extLst>
                    <a:ext uri="{9D8B030D-6E8A-4147-A177-3AD203B41FA5}">
                      <a16:colId xmlns:a16="http://schemas.microsoft.com/office/drawing/2014/main" val="2941003845"/>
                    </a:ext>
                  </a:extLst>
                </a:gridCol>
              </a:tblGrid>
              <a:tr h="272078">
                <a:tc>
                  <a:txBody>
                    <a:bodyPr/>
                    <a:lstStyle/>
                    <a:p>
                      <a:pPr algn="l" fontAlgn="t">
                        <a:spcBef>
                          <a:spcPts val="0"/>
                        </a:spcBef>
                        <a:spcAft>
                          <a:spcPts val="0"/>
                        </a:spcAft>
                      </a:pPr>
                      <a:r>
                        <a:rPr lang="en-GB" sz="900" b="1" i="0" u="none" strike="noStrike">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Level 3</a:t>
                      </a:r>
                      <a:endParaRPr lang="en-GB" sz="900" b="0" i="0" u="none" strike="noStrike">
                        <a:effectLst/>
                        <a:latin typeface="Arial" panose="020B0604020202020204" pitchFamily="34" charset="0"/>
                      </a:endParaRPr>
                    </a:p>
                  </a:txBody>
                  <a:tcPr marL="105689" marR="105689" marT="14679"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A9CB5E"/>
                    </a:solidFill>
                  </a:tcPr>
                </a:tc>
                <a:tc>
                  <a:txBody>
                    <a:bodyPr/>
                    <a:lstStyle/>
                    <a:p>
                      <a:pPr algn="l" fontAlgn="t">
                        <a:spcBef>
                          <a:spcPts val="0"/>
                        </a:spcBef>
                        <a:spcAft>
                          <a:spcPts val="0"/>
                        </a:spcAft>
                      </a:pPr>
                      <a:r>
                        <a:rPr lang="en-GB" sz="900" b="1" i="0" u="none" strike="noStrike">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Level 4</a:t>
                      </a:r>
                      <a:endParaRPr lang="en-GB" sz="900" b="0" i="0" u="none" strike="noStrike">
                        <a:effectLst/>
                        <a:latin typeface="Arial" panose="020B0604020202020204" pitchFamily="34" charset="0"/>
                      </a:endParaRPr>
                    </a:p>
                  </a:txBody>
                  <a:tcPr marL="105689" marR="105689" marT="146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008870"/>
                    </a:solidFill>
                  </a:tcPr>
                </a:tc>
                <a:tc>
                  <a:txBody>
                    <a:bodyPr/>
                    <a:lstStyle/>
                    <a:p>
                      <a:pPr algn="l" fontAlgn="t">
                        <a:spcBef>
                          <a:spcPts val="0"/>
                        </a:spcBef>
                        <a:spcAft>
                          <a:spcPts val="0"/>
                        </a:spcAft>
                      </a:pPr>
                      <a:r>
                        <a:rPr lang="en-GB" sz="900" b="1" i="0" u="none" strike="noStrike">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Level 5</a:t>
                      </a:r>
                      <a:endParaRPr lang="en-GB" sz="900" b="0" i="0" u="none" strike="noStrike">
                        <a:effectLst/>
                        <a:latin typeface="Arial" panose="020B0604020202020204" pitchFamily="34" charset="0"/>
                      </a:endParaRPr>
                    </a:p>
                  </a:txBody>
                  <a:tcPr marL="105689" marR="105689" marT="146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36127"/>
                    </a:solidFill>
                  </a:tcPr>
                </a:tc>
                <a:tc>
                  <a:txBody>
                    <a:bodyPr/>
                    <a:lstStyle/>
                    <a:p>
                      <a:pPr algn="l" fontAlgn="t">
                        <a:spcBef>
                          <a:spcPts val="0"/>
                        </a:spcBef>
                        <a:spcAft>
                          <a:spcPts val="0"/>
                        </a:spcAft>
                      </a:pPr>
                      <a:r>
                        <a:rPr lang="en-GB" sz="900" b="1" i="0" u="none" strike="noStrike">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Level 6</a:t>
                      </a:r>
                      <a:endParaRPr lang="en-GB" sz="900" b="0" i="0" u="none" strike="noStrike">
                        <a:effectLst/>
                        <a:latin typeface="Arial" panose="020B0604020202020204" pitchFamily="34" charset="0"/>
                      </a:endParaRPr>
                    </a:p>
                  </a:txBody>
                  <a:tcPr marL="105689" marR="105689" marT="146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93082F"/>
                    </a:solidFill>
                  </a:tcPr>
                </a:tc>
                <a:tc>
                  <a:txBody>
                    <a:bodyPr/>
                    <a:lstStyle/>
                    <a:p>
                      <a:pPr algn="l" fontAlgn="t">
                        <a:spcBef>
                          <a:spcPts val="0"/>
                        </a:spcBef>
                        <a:spcAft>
                          <a:spcPts val="0"/>
                        </a:spcAft>
                      </a:pPr>
                      <a:r>
                        <a:rPr lang="en-GB" sz="900" b="1" i="0" u="none" strike="noStrike">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Level 7</a:t>
                      </a:r>
                      <a:endParaRPr lang="en-GB" sz="900" b="0" i="0" u="none" strike="noStrike">
                        <a:effectLst/>
                        <a:latin typeface="Arial" panose="020B0604020202020204" pitchFamily="34" charset="0"/>
                      </a:endParaRPr>
                    </a:p>
                  </a:txBody>
                  <a:tcPr marL="105689" marR="105689" marT="14679"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39400"/>
                    </a:solidFill>
                  </a:tcPr>
                </a:tc>
                <a:extLst>
                  <a:ext uri="{0D108BD9-81ED-4DB2-BD59-A6C34878D82A}">
                    <a16:rowId xmlns:a16="http://schemas.microsoft.com/office/drawing/2014/main" val="3859933190"/>
                  </a:ext>
                </a:extLst>
              </a:tr>
              <a:tr h="952058">
                <a:tc>
                  <a:txBody>
                    <a:bodyPr/>
                    <a:lstStyle/>
                    <a:p>
                      <a:pPr algn="l" fontAlgn="t">
                        <a:spcBef>
                          <a:spcPts val="0"/>
                        </a:spcBef>
                        <a:spcAft>
                          <a:spcPts val="0"/>
                        </a:spcAft>
                      </a:pPr>
                      <a:r>
                        <a:rPr lang="en-GB" sz="900" b="0" i="0" u="none" strike="noStrike">
                          <a:effectLst/>
                          <a:latin typeface="Calibri" panose="020F0502020204030204" pitchFamily="34" charset="0"/>
                          <a:ea typeface="Calibri" panose="020F0502020204030204" pitchFamily="34" charset="0"/>
                          <a:cs typeface="Times New Roman" panose="02020603050405020304" pitchFamily="18" charset="0"/>
                        </a:rPr>
                        <a:t>Standard Grade Foundation/</a:t>
                      </a:r>
                      <a:endParaRPr lang="en-GB" sz="900" b="0" i="0" u="none" strike="noStrike">
                        <a:effectLst/>
                        <a:latin typeface="Arial" panose="020B0604020202020204" pitchFamily="34" charset="0"/>
                      </a:endParaRPr>
                    </a:p>
                    <a:p>
                      <a:pPr algn="l" fontAlgn="t">
                        <a:spcBef>
                          <a:spcPts val="0"/>
                        </a:spcBef>
                        <a:spcAft>
                          <a:spcPts val="0"/>
                        </a:spcAft>
                      </a:pPr>
                      <a:r>
                        <a:rPr lang="en-GB" sz="900" b="0" i="0" u="none" strike="noStrike">
                          <a:effectLst/>
                          <a:latin typeface="Calibri" panose="020F0502020204030204" pitchFamily="34" charset="0"/>
                          <a:ea typeface="Calibri" panose="020F0502020204030204" pitchFamily="34" charset="0"/>
                          <a:cs typeface="Times New Roman" panose="02020603050405020304" pitchFamily="18" charset="0"/>
                        </a:rPr>
                        <a:t>Access 3</a:t>
                      </a:r>
                      <a:endParaRPr lang="en-GB" sz="900" b="0" i="0" u="none" strike="noStrike">
                        <a:effectLst/>
                        <a:latin typeface="Arial" panose="020B0604020202020204" pitchFamily="34" charset="0"/>
                      </a:endParaRPr>
                    </a:p>
                  </a:txBody>
                  <a:tcPr marL="105689" marR="105689" marT="14679" marB="0">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GB" sz="900" b="0" i="0" u="none" strike="noStrike">
                          <a:effectLst/>
                          <a:latin typeface="Calibri" panose="020F0502020204030204" pitchFamily="34" charset="0"/>
                          <a:ea typeface="Calibri" panose="020F0502020204030204" pitchFamily="34" charset="0"/>
                          <a:cs typeface="Times New Roman" panose="02020603050405020304" pitchFamily="18" charset="0"/>
                        </a:rPr>
                        <a:t>Standard Grade General/</a:t>
                      </a:r>
                      <a:endParaRPr lang="en-GB" sz="900" b="0" i="0" u="none" strike="noStrike">
                        <a:effectLst/>
                        <a:latin typeface="Arial" panose="020B0604020202020204" pitchFamily="34" charset="0"/>
                      </a:endParaRPr>
                    </a:p>
                    <a:p>
                      <a:pPr algn="l" fontAlgn="t">
                        <a:spcBef>
                          <a:spcPts val="0"/>
                        </a:spcBef>
                        <a:spcAft>
                          <a:spcPts val="0"/>
                        </a:spcAft>
                      </a:pPr>
                      <a:r>
                        <a:rPr lang="en-GB" sz="900" b="0" i="0" u="none" strike="noStrike">
                          <a:effectLst/>
                          <a:latin typeface="Calibri" panose="020F0502020204030204" pitchFamily="34" charset="0"/>
                          <a:ea typeface="Calibri" panose="020F0502020204030204" pitchFamily="34" charset="0"/>
                          <a:cs typeface="Times New Roman" panose="02020603050405020304" pitchFamily="18" charset="0"/>
                        </a:rPr>
                        <a:t>Intermediate 1</a:t>
                      </a:r>
                      <a:endParaRPr lang="en-GB" sz="900" b="0" i="0" u="none" strike="noStrike">
                        <a:effectLst/>
                        <a:latin typeface="Arial" panose="020B0604020202020204" pitchFamily="34" charset="0"/>
                      </a:endParaRPr>
                    </a:p>
                  </a:txBody>
                  <a:tcPr marL="105689" marR="105689" marT="146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GB" sz="900" b="0" i="0" u="none" strike="noStrike">
                          <a:effectLst/>
                          <a:latin typeface="Calibri" panose="020F0502020204030204" pitchFamily="34" charset="0"/>
                          <a:ea typeface="Calibri" panose="020F0502020204030204" pitchFamily="34" charset="0"/>
                          <a:cs typeface="Times New Roman" panose="02020603050405020304" pitchFamily="18" charset="0"/>
                        </a:rPr>
                        <a:t>Ordinary (‘O’) Grade/</a:t>
                      </a:r>
                      <a:endParaRPr lang="en-GB" sz="900" b="0" i="0" u="none" strike="noStrike">
                        <a:effectLst/>
                        <a:latin typeface="Arial" panose="020B0604020202020204" pitchFamily="34" charset="0"/>
                      </a:endParaRPr>
                    </a:p>
                    <a:p>
                      <a:pPr algn="l" fontAlgn="t">
                        <a:spcBef>
                          <a:spcPts val="0"/>
                        </a:spcBef>
                        <a:spcAft>
                          <a:spcPts val="0"/>
                        </a:spcAft>
                      </a:pPr>
                      <a:r>
                        <a:rPr lang="en-GB" sz="900" b="0" i="0" u="none" strike="noStrike">
                          <a:effectLst/>
                          <a:latin typeface="Calibri" panose="020F0502020204030204" pitchFamily="34" charset="0"/>
                          <a:ea typeface="Calibri" panose="020F0502020204030204" pitchFamily="34" charset="0"/>
                          <a:cs typeface="Times New Roman" panose="02020603050405020304" pitchFamily="18" charset="0"/>
                        </a:rPr>
                        <a:t>Standard Grade Credit/</a:t>
                      </a:r>
                      <a:endParaRPr lang="en-GB" sz="900" b="0" i="0" u="none" strike="noStrike">
                        <a:effectLst/>
                        <a:latin typeface="Arial" panose="020B0604020202020204" pitchFamily="34" charset="0"/>
                      </a:endParaRPr>
                    </a:p>
                    <a:p>
                      <a:pPr algn="l" fontAlgn="t">
                        <a:spcBef>
                          <a:spcPts val="0"/>
                        </a:spcBef>
                        <a:spcAft>
                          <a:spcPts val="0"/>
                        </a:spcAft>
                      </a:pPr>
                      <a:r>
                        <a:rPr lang="en-GB" sz="900" b="0" i="0" u="none" strike="noStrike">
                          <a:effectLst/>
                          <a:latin typeface="Calibri" panose="020F0502020204030204" pitchFamily="34" charset="0"/>
                          <a:ea typeface="Calibri" panose="020F0502020204030204" pitchFamily="34" charset="0"/>
                          <a:cs typeface="Times New Roman" panose="02020603050405020304" pitchFamily="18" charset="0"/>
                        </a:rPr>
                        <a:t>Intermediate 2</a:t>
                      </a:r>
                      <a:endParaRPr lang="en-GB" sz="900" b="0" i="0" u="none" strike="noStrike">
                        <a:effectLst/>
                        <a:latin typeface="Arial" panose="020B0604020202020204" pitchFamily="34" charset="0"/>
                      </a:endParaRPr>
                    </a:p>
                  </a:txBody>
                  <a:tcPr marL="105689" marR="105689" marT="146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GB" sz="900" b="0" i="0" u="none" strike="noStrike">
                          <a:effectLst/>
                          <a:latin typeface="Calibri" panose="020F0502020204030204" pitchFamily="34" charset="0"/>
                          <a:ea typeface="Calibri" panose="020F0502020204030204" pitchFamily="34" charset="0"/>
                          <a:cs typeface="Times New Roman" panose="02020603050405020304" pitchFamily="18" charset="0"/>
                        </a:rPr>
                        <a:t>Higher</a:t>
                      </a:r>
                      <a:endParaRPr lang="en-GB" sz="900" b="0" i="0" u="none" strike="noStrike">
                        <a:effectLst/>
                        <a:latin typeface="Arial" panose="020B0604020202020204" pitchFamily="34" charset="0"/>
                      </a:endParaRPr>
                    </a:p>
                  </a:txBody>
                  <a:tcPr marL="105689" marR="105689" marT="1467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l" fontAlgn="t">
                        <a:spcBef>
                          <a:spcPts val="0"/>
                        </a:spcBef>
                        <a:spcAft>
                          <a:spcPts val="0"/>
                        </a:spcAft>
                      </a:pPr>
                      <a:r>
                        <a:rPr lang="en-GB" sz="900" b="0" i="0" u="none" strike="noStrike">
                          <a:effectLst/>
                          <a:latin typeface="Calibri" panose="020F0502020204030204" pitchFamily="34" charset="0"/>
                          <a:ea typeface="Calibri" panose="020F0502020204030204" pitchFamily="34" charset="0"/>
                          <a:cs typeface="Times New Roman" panose="02020603050405020304" pitchFamily="18" charset="0"/>
                        </a:rPr>
                        <a:t>Certificate in Sixth Year Studies (CSYS)/</a:t>
                      </a:r>
                    </a:p>
                    <a:p>
                      <a:pPr algn="l" fontAlgn="t">
                        <a:spcBef>
                          <a:spcPts val="0"/>
                        </a:spcBef>
                        <a:spcAft>
                          <a:spcPts val="0"/>
                        </a:spcAft>
                      </a:pPr>
                      <a:r>
                        <a:rPr lang="en-GB" sz="900" b="0" i="0" u="none" strike="noStrike">
                          <a:effectLst/>
                          <a:latin typeface="Calibri" panose="020F0502020204030204" pitchFamily="34" charset="0"/>
                          <a:cs typeface="Times New Roman" panose="02020603050405020304" pitchFamily="18" charset="0"/>
                        </a:rPr>
                        <a:t>A-Level</a:t>
                      </a:r>
                      <a:endParaRPr lang="en-GB" sz="900" b="0" i="0" u="none" strike="noStrike">
                        <a:effectLst/>
                        <a:latin typeface="Arial" panose="020B0604020202020204" pitchFamily="34" charset="0"/>
                      </a:endParaRPr>
                    </a:p>
                  </a:txBody>
                  <a:tcPr marL="105689" marR="105689" marT="14679" marB="0">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46059740"/>
                  </a:ext>
                </a:extLst>
              </a:tr>
            </a:tbl>
          </a:graphicData>
        </a:graphic>
      </p:graphicFrame>
      <p:sp>
        <p:nvSpPr>
          <p:cNvPr id="6" name="Arrow: Right 5">
            <a:extLst>
              <a:ext uri="{FF2B5EF4-FFF2-40B4-BE49-F238E27FC236}">
                <a16:creationId xmlns:a16="http://schemas.microsoft.com/office/drawing/2014/main" id="{0648B256-C17A-0E4C-E0DE-1D01016AF28B}"/>
              </a:ext>
            </a:extLst>
          </p:cNvPr>
          <p:cNvSpPr/>
          <p:nvPr/>
        </p:nvSpPr>
        <p:spPr bwMode="auto">
          <a:xfrm>
            <a:off x="539552" y="188640"/>
            <a:ext cx="7992888" cy="648072"/>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1" hangingPunct="1"/>
            <a:r>
              <a:rPr lang="en-GB" sz="1800">
                <a:solidFill>
                  <a:schemeClr val="tx1"/>
                </a:solidFill>
                <a:latin typeface="Calibri" panose="020F0502020204030204" pitchFamily="34" charset="0"/>
                <a:cs typeface="Calibri" panose="020F0502020204030204" pitchFamily="34" charset="0"/>
              </a:rPr>
              <a:t>Increasing challenge</a:t>
            </a:r>
          </a:p>
        </p:txBody>
      </p:sp>
    </p:spTree>
    <p:extLst>
      <p:ext uri="{BB962C8B-B14F-4D97-AF65-F5344CB8AC3E}">
        <p14:creationId xmlns:p14="http://schemas.microsoft.com/office/powerpoint/2010/main" val="56060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660066"/>
      </a:hlink>
      <a:folHlink>
        <a:srgbClr val="B2B2B2"/>
      </a:folHlink>
    </a:clrScheme>
    <a:fontScheme name="Default Desig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3200" b="0" i="0" u="none" strike="noStrike" cap="none" normalizeH="0" baseline="0" smtClean="0">
            <a:ln>
              <a:noFill/>
            </a:ln>
            <a:solidFill>
              <a:srgbClr val="FF9900"/>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3200" b="0" i="0" u="none" strike="noStrike" cap="none" normalizeH="0" baseline="0" smtClean="0">
            <a:ln>
              <a:noFill/>
            </a:ln>
            <a:solidFill>
              <a:srgbClr val="FF9900"/>
            </a:solidFill>
            <a:effectLst/>
            <a:latin typeface="Comic Sans MS" pitchFamily="66"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660066"/>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752388555D44A42852619FE4E89F6A0" ma:contentTypeVersion="13" ma:contentTypeDescription="Create a new document." ma:contentTypeScope="" ma:versionID="e45a4b8f9251d1edc3a1a1beaa4d76e6">
  <xsd:schema xmlns:xsd="http://www.w3.org/2001/XMLSchema" xmlns:xs="http://www.w3.org/2001/XMLSchema" xmlns:p="http://schemas.microsoft.com/office/2006/metadata/properties" xmlns:ns3="8ac78217-906c-4516-ba0e-c0cd83b7bee9" xmlns:ns4="6d106589-d98a-4534-8dee-1995a5f5d9f7" targetNamespace="http://schemas.microsoft.com/office/2006/metadata/properties" ma:root="true" ma:fieldsID="5e8ca8db210a0503dc034fea086d14fc" ns3:_="" ns4:_="">
    <xsd:import namespace="8ac78217-906c-4516-ba0e-c0cd83b7bee9"/>
    <xsd:import namespace="6d106589-d98a-4534-8dee-1995a5f5d9f7"/>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EventHashCode" minOccurs="0"/>
                <xsd:element ref="ns4:MediaServiceGenerationTime" minOccurs="0"/>
                <xsd:element ref="ns4:MediaServiceAutoTags" minOccurs="0"/>
                <xsd:element ref="ns4:MediaServiceOCR" minOccurs="0"/>
                <xsd:element ref="ns4:MediaServiceDateTaken" minOccurs="0"/>
                <xsd:element ref="ns4:MediaServiceAutoKeyPoints" minOccurs="0"/>
                <xsd:element ref="ns4:MediaServiceKeyPoint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c78217-906c-4516-ba0e-c0cd83b7bee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106589-d98a-4534-8dee-1995a5f5d9f7"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AutoTags" ma:index="15" nillable="true" ma:displayName="MediaServiceAutoTags"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D251C06-418A-416A-A887-EE1EC4A11C57}">
  <ds:schemaRefs>
    <ds:schemaRef ds:uri="http://schemas.microsoft.com/sharepoint/v3/contenttype/forms"/>
  </ds:schemaRefs>
</ds:datastoreItem>
</file>

<file path=customXml/itemProps2.xml><?xml version="1.0" encoding="utf-8"?>
<ds:datastoreItem xmlns:ds="http://schemas.openxmlformats.org/officeDocument/2006/customXml" ds:itemID="{6154DC35-0C11-4440-9EF4-7AF39688C213}">
  <ds:schemaRefs>
    <ds:schemaRef ds:uri="6d106589-d98a-4534-8dee-1995a5f5d9f7"/>
    <ds:schemaRef ds:uri="8ac78217-906c-4516-ba0e-c0cd83b7bee9"/>
    <ds:schemaRef ds:uri="http://schemas.microsoft.com/office/2006/metadata/contentType"/>
    <ds:schemaRef ds:uri="http://schemas.microsoft.com/office/2006/metadata/properties/metaAttributes"/>
    <ds:schemaRef ds:uri="http://www.w3.org/2000/xmlns/"/>
    <ds:schemaRef ds:uri="http://www.w3.org/2001/XMLSchema"/>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D6BC944-A7AF-4518-BC2C-68AB6F581D35}">
  <ds:schemaRefs>
    <ds:schemaRef ds:uri="http://schemas.microsoft.com/office/2006/metadata/properties"/>
    <ds:schemaRef ds:uri="http://www.w3.org/2000/xmln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3325</Words>
  <Application>Microsoft Office PowerPoint</Application>
  <PresentationFormat>On-screen Show (4:3)</PresentationFormat>
  <Paragraphs>569</Paragraphs>
  <Slides>40</Slides>
  <Notes>25</Notes>
  <HiddenSlides>0</HiddenSlides>
  <MMClips>0</MMClips>
  <ScaleCrop>false</ScaleCrop>
  <HeadingPairs>
    <vt:vector size="4" baseType="variant">
      <vt:variant>
        <vt:lpstr>Theme</vt:lpstr>
      </vt:variant>
      <vt:variant>
        <vt:i4>4</vt:i4>
      </vt:variant>
      <vt:variant>
        <vt:lpstr>Slide Titles</vt:lpstr>
      </vt:variant>
      <vt:variant>
        <vt:i4>40</vt:i4>
      </vt:variant>
    </vt:vector>
  </HeadingPairs>
  <TitlesOfParts>
    <vt:vector size="44" baseType="lpstr">
      <vt:lpstr>Default Design</vt:lpstr>
      <vt:lpstr>4_Office Theme</vt:lpstr>
      <vt:lpstr>office theme</vt:lpstr>
      <vt:lpstr>Office 2013 - 2022 Theme</vt:lpstr>
      <vt:lpstr>To ensure a confident, nurturing and inclusive learning community where all achieve their true potential and embrace life’s challenges. </vt:lpstr>
      <vt:lpstr>PowerPoint Presentation</vt:lpstr>
      <vt:lpstr>PowerPoint Presentation</vt:lpstr>
      <vt:lpstr>Our plan for the year:  S4 Important dates</vt:lpstr>
      <vt:lpstr>Our plan for the year:  S5 Important dates</vt:lpstr>
      <vt:lpstr>What must I do now?</vt:lpstr>
      <vt:lpstr>PowerPoint Presentation</vt:lpstr>
      <vt:lpstr>How to navigate the Scottish curriculum</vt:lpstr>
      <vt:lpstr>PowerPoint Presentation</vt:lpstr>
      <vt:lpstr>One Route (less than half)</vt:lpstr>
      <vt:lpstr>Many other routes</vt:lpstr>
      <vt:lpstr>PowerPoint Presentation</vt:lpstr>
      <vt:lpstr>What are the options?</vt:lpstr>
      <vt:lpstr>What are the options? Apprenticeships</vt:lpstr>
      <vt:lpstr>What are the options? College</vt:lpstr>
      <vt:lpstr>What are the options? Might University be for me?</vt:lpstr>
      <vt:lpstr>         Pupils should do some research to help with future planning/goals</vt:lpstr>
      <vt:lpstr>Edinburgh College  SCP and Post School Options   Edinburgh Schools and Young People</vt:lpstr>
      <vt:lpstr>PowerPoint Presentation</vt:lpstr>
      <vt:lpstr>School College Partnership</vt:lpstr>
      <vt:lpstr>PowerPoint Presentation</vt:lpstr>
      <vt:lpstr>Post-school Curriculum Areas </vt:lpstr>
      <vt:lpstr>Associate Student Degrees</vt:lpstr>
      <vt:lpstr>Bachelor (Hons) Degrees at Edinburgh College  </vt:lpstr>
      <vt:lpstr>PowerPoint Presentation</vt:lpstr>
      <vt:lpstr>PowerPoint Presentation</vt:lpstr>
      <vt:lpstr>PowerPoint Presentation</vt:lpstr>
      <vt:lpstr>PowerPoint Presentation</vt:lpstr>
      <vt:lpstr>PowerPoint Presentation</vt:lpstr>
      <vt:lpstr>What are the options? School</vt:lpstr>
      <vt:lpstr>e.g. Higher English</vt:lpstr>
      <vt:lpstr>      Structure of the Senior School</vt:lpstr>
      <vt:lpstr> What to consider when choosing subjects…</vt:lpstr>
      <vt:lpstr>PowerPoint Presentation</vt:lpstr>
      <vt:lpstr>PowerPoint Presentation</vt:lpstr>
      <vt:lpstr> What to consider when choosing subjects…</vt:lpstr>
      <vt:lpstr>PowerPoint Presentation</vt:lpstr>
      <vt:lpstr>PowerPoint Presentation</vt:lpstr>
      <vt:lpstr>What must I do now?</vt:lpstr>
      <vt:lpstr>What must I do now?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Choice Procedures  for S5 and S6</dc:title>
  <dc:creator>Authorised User</dc:creator>
  <cp:lastModifiedBy>Damian Hayes</cp:lastModifiedBy>
  <cp:revision>2</cp:revision>
  <cp:lastPrinted>2020-02-27T12:05:23Z</cp:lastPrinted>
  <dcterms:created xsi:type="dcterms:W3CDTF">2004-03-16T20:08:55Z</dcterms:created>
  <dcterms:modified xsi:type="dcterms:W3CDTF">2025-01-27T12:04:29Z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0x0101009752388555D44A42852619FE4E89F6A0</vt:lpwstr>
  </property>
</Properties>
</file>