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9" r:id="rId7"/>
    <p:sldId id="270" r:id="rId8"/>
    <p:sldId id="269" r:id="rId9"/>
    <p:sldId id="258" r:id="rId10"/>
    <p:sldId id="271" r:id="rId11"/>
    <p:sldId id="260" r:id="rId12"/>
    <p:sldId id="266" r:id="rId13"/>
    <p:sldId id="267" r:id="rId14"/>
    <p:sldId id="268" r:id="rId15"/>
    <p:sldId id="274" r:id="rId16"/>
    <p:sldId id="272" r:id="rId17"/>
    <p:sldId id="276" r:id="rId18"/>
    <p:sldId id="263" r:id="rId19"/>
    <p:sldId id="275"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94D"/>
    <a:srgbClr val="6231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3867FD-94FF-4E20-8D00-8692830B85E6}" v="1054" dt="2025-01-09T11:41:38.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hyperlink" Target="mailto:cams@edinburghcollege.ac.uk" TargetMode="External"/><Relationship Id="rId2" Type="http://schemas.openxmlformats.org/officeDocument/2006/relationships/hyperlink" Target="mailto:courseinfo@edinburghcollege.ac.uk" TargetMode="External"/><Relationship Id="rId1" Type="http://schemas.openxmlformats.org/officeDocument/2006/relationships/hyperlink" Target="mailto:learning.support@edinburghcollege.ac.uk" TargetMode="External"/><Relationship Id="rId4" Type="http://schemas.openxmlformats.org/officeDocument/2006/relationships/hyperlink" Target="mailto::studentfunding@edinburghcollege.ac.uk"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https://www.youtube.com/watch?v=KXzoXIgr2xA" TargetMode="External"/><Relationship Id="rId1" Type="http://schemas.openxmlformats.org/officeDocument/2006/relationships/hyperlink" Target="https://www.edinburghcollege.ac.uk/information-and-advice/application-advice/help-with-your-application"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mailto::studentfunding@edinburghcollege.ac.uk" TargetMode="External"/><Relationship Id="rId2" Type="http://schemas.openxmlformats.org/officeDocument/2006/relationships/hyperlink" Target="mailto:cams@edinburghcollege.ac.uk" TargetMode="External"/><Relationship Id="rId1" Type="http://schemas.openxmlformats.org/officeDocument/2006/relationships/hyperlink" Target="mailto:courseinfo@edinburghcollege.ac.uk" TargetMode="External"/><Relationship Id="rId4" Type="http://schemas.openxmlformats.org/officeDocument/2006/relationships/hyperlink" Target="mailto:learning.support@edinburghcollege.ac.uk"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s://www.youtube.com/watch?v=KXzoXIgr2xA" TargetMode="External"/><Relationship Id="rId1" Type="http://schemas.openxmlformats.org/officeDocument/2006/relationships/hyperlink" Target="https://www.edinburghcollege.ac.uk/information-and-advice/application-advice/help-with-your-application"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B6A33-1943-4B75-8A44-A89DAF652FE4}" type="doc">
      <dgm:prSet loTypeId="urn:microsoft.com/office/officeart/2005/8/layout/matrix2" loCatId="matrix" qsTypeId="urn:microsoft.com/office/officeart/2005/8/quickstyle/simple1" qsCatId="simple" csTypeId="urn:microsoft.com/office/officeart/2005/8/colors/accent0_3" csCatId="mainScheme" phldr="1"/>
      <dgm:spPr/>
      <dgm:t>
        <a:bodyPr/>
        <a:lstStyle/>
        <a:p>
          <a:endParaRPr lang="en-US"/>
        </a:p>
      </dgm:t>
    </dgm:pt>
    <dgm:pt modelId="{E7AE7B92-A5F6-4BC8-9A2B-EE489935244F}">
      <dgm:prSet/>
      <dgm:spPr/>
      <dgm:t>
        <a:bodyPr/>
        <a:lstStyle/>
        <a:p>
          <a:r>
            <a:rPr lang="en-GB"/>
            <a:t>Prepare students for applying to college </a:t>
          </a:r>
          <a:endParaRPr lang="en-US"/>
        </a:p>
      </dgm:t>
    </dgm:pt>
    <dgm:pt modelId="{FEA32819-2B5B-41E0-BB0A-D999D9DC72C8}" type="parTrans" cxnId="{EF4C4FE4-D8EF-4474-9859-FBC9A1D9556C}">
      <dgm:prSet/>
      <dgm:spPr/>
      <dgm:t>
        <a:bodyPr/>
        <a:lstStyle/>
        <a:p>
          <a:endParaRPr lang="en-US"/>
        </a:p>
      </dgm:t>
    </dgm:pt>
    <dgm:pt modelId="{2752647A-3673-4E3E-B830-B54F98BC8026}" type="sibTrans" cxnId="{EF4C4FE4-D8EF-4474-9859-FBC9A1D9556C}">
      <dgm:prSet/>
      <dgm:spPr/>
      <dgm:t>
        <a:bodyPr/>
        <a:lstStyle/>
        <a:p>
          <a:endParaRPr lang="en-US"/>
        </a:p>
      </dgm:t>
    </dgm:pt>
    <dgm:pt modelId="{EB45E2F2-5333-4834-88B4-D2EAB00EF44F}">
      <dgm:prSet/>
      <dgm:spPr/>
      <dgm:t>
        <a:bodyPr/>
        <a:lstStyle/>
        <a:p>
          <a:r>
            <a:rPr lang="en-GB"/>
            <a:t>Understand the process</a:t>
          </a:r>
          <a:endParaRPr lang="en-US"/>
        </a:p>
      </dgm:t>
    </dgm:pt>
    <dgm:pt modelId="{F0440D14-116C-4E52-BA7A-35C9C2F10152}" type="parTrans" cxnId="{C430122C-570B-425D-87C2-A957F2C7C000}">
      <dgm:prSet/>
      <dgm:spPr/>
      <dgm:t>
        <a:bodyPr/>
        <a:lstStyle/>
        <a:p>
          <a:endParaRPr lang="en-US"/>
        </a:p>
      </dgm:t>
    </dgm:pt>
    <dgm:pt modelId="{1B9781C1-ECA8-4441-8F56-1FCEA6096CA5}" type="sibTrans" cxnId="{C430122C-570B-425D-87C2-A957F2C7C000}">
      <dgm:prSet/>
      <dgm:spPr/>
      <dgm:t>
        <a:bodyPr/>
        <a:lstStyle/>
        <a:p>
          <a:endParaRPr lang="en-US"/>
        </a:p>
      </dgm:t>
    </dgm:pt>
    <dgm:pt modelId="{DDFAEA11-0194-44F7-9227-930665B2025C}">
      <dgm:prSet/>
      <dgm:spPr/>
      <dgm:t>
        <a:bodyPr/>
        <a:lstStyle/>
        <a:p>
          <a:r>
            <a:rPr lang="en-GB"/>
            <a:t>Improving confidence on how to pick a course</a:t>
          </a:r>
          <a:endParaRPr lang="en-US"/>
        </a:p>
      </dgm:t>
    </dgm:pt>
    <dgm:pt modelId="{47E5467B-13E2-4300-8875-98784C677746}" type="parTrans" cxnId="{D383304C-7F9E-4905-8B41-062FFB1B82D8}">
      <dgm:prSet/>
      <dgm:spPr/>
      <dgm:t>
        <a:bodyPr/>
        <a:lstStyle/>
        <a:p>
          <a:endParaRPr lang="en-US"/>
        </a:p>
      </dgm:t>
    </dgm:pt>
    <dgm:pt modelId="{D1E996C1-BD98-439B-B377-CB1A9250D224}" type="sibTrans" cxnId="{D383304C-7F9E-4905-8B41-062FFB1B82D8}">
      <dgm:prSet/>
      <dgm:spPr/>
      <dgm:t>
        <a:bodyPr/>
        <a:lstStyle/>
        <a:p>
          <a:endParaRPr lang="en-US"/>
        </a:p>
      </dgm:t>
    </dgm:pt>
    <dgm:pt modelId="{6AD40710-7CEA-40C5-B0FF-650B9F4FC2A9}">
      <dgm:prSet/>
      <dgm:spPr/>
      <dgm:t>
        <a:bodyPr/>
        <a:lstStyle/>
        <a:p>
          <a:r>
            <a:rPr lang="en-GB"/>
            <a:t>How to do a personal statement</a:t>
          </a:r>
          <a:endParaRPr lang="en-US"/>
        </a:p>
      </dgm:t>
    </dgm:pt>
    <dgm:pt modelId="{FD732C37-F5B7-44DA-A180-1CF2B12C8CF2}" type="parTrans" cxnId="{7C84A899-E2AD-4CA4-89FB-ABFB44631A1C}">
      <dgm:prSet/>
      <dgm:spPr/>
      <dgm:t>
        <a:bodyPr/>
        <a:lstStyle/>
        <a:p>
          <a:endParaRPr lang="en-US"/>
        </a:p>
      </dgm:t>
    </dgm:pt>
    <dgm:pt modelId="{E4EBBE2B-7C11-4E48-95C1-7FAC7FD69916}" type="sibTrans" cxnId="{7C84A899-E2AD-4CA4-89FB-ABFB44631A1C}">
      <dgm:prSet/>
      <dgm:spPr/>
      <dgm:t>
        <a:bodyPr/>
        <a:lstStyle/>
        <a:p>
          <a:endParaRPr lang="en-US"/>
        </a:p>
      </dgm:t>
    </dgm:pt>
    <dgm:pt modelId="{190ABC4B-69D9-45F9-9F38-92AC9AE10B8C}" type="pres">
      <dgm:prSet presAssocID="{3A0B6A33-1943-4B75-8A44-A89DAF652FE4}" presName="matrix" presStyleCnt="0">
        <dgm:presLayoutVars>
          <dgm:chMax val="1"/>
          <dgm:dir/>
          <dgm:resizeHandles val="exact"/>
        </dgm:presLayoutVars>
      </dgm:prSet>
      <dgm:spPr/>
    </dgm:pt>
    <dgm:pt modelId="{83FEF248-E6E0-41CF-BE68-42BB2D9E62E1}" type="pres">
      <dgm:prSet presAssocID="{3A0B6A33-1943-4B75-8A44-A89DAF652FE4}" presName="axisShape" presStyleLbl="bgShp" presStyleIdx="0" presStyleCnt="1"/>
      <dgm:spPr/>
    </dgm:pt>
    <dgm:pt modelId="{0D606C3B-0064-4326-A4B2-FDA1C6F96FEF}" type="pres">
      <dgm:prSet presAssocID="{3A0B6A33-1943-4B75-8A44-A89DAF652FE4}" presName="rect1" presStyleLbl="node1" presStyleIdx="0" presStyleCnt="4">
        <dgm:presLayoutVars>
          <dgm:chMax val="0"/>
          <dgm:chPref val="0"/>
          <dgm:bulletEnabled val="1"/>
        </dgm:presLayoutVars>
      </dgm:prSet>
      <dgm:spPr/>
    </dgm:pt>
    <dgm:pt modelId="{85396B4B-A0ED-45E8-9403-30B66044574B}" type="pres">
      <dgm:prSet presAssocID="{3A0B6A33-1943-4B75-8A44-A89DAF652FE4}" presName="rect2" presStyleLbl="node1" presStyleIdx="1" presStyleCnt="4">
        <dgm:presLayoutVars>
          <dgm:chMax val="0"/>
          <dgm:chPref val="0"/>
          <dgm:bulletEnabled val="1"/>
        </dgm:presLayoutVars>
      </dgm:prSet>
      <dgm:spPr/>
    </dgm:pt>
    <dgm:pt modelId="{65D39FD1-A2C5-449E-883A-C819315D4B04}" type="pres">
      <dgm:prSet presAssocID="{3A0B6A33-1943-4B75-8A44-A89DAF652FE4}" presName="rect3" presStyleLbl="node1" presStyleIdx="2" presStyleCnt="4">
        <dgm:presLayoutVars>
          <dgm:chMax val="0"/>
          <dgm:chPref val="0"/>
          <dgm:bulletEnabled val="1"/>
        </dgm:presLayoutVars>
      </dgm:prSet>
      <dgm:spPr/>
    </dgm:pt>
    <dgm:pt modelId="{E121D620-6FD9-4F79-B609-68FF59B2C98D}" type="pres">
      <dgm:prSet presAssocID="{3A0B6A33-1943-4B75-8A44-A89DAF652FE4}" presName="rect4" presStyleLbl="node1" presStyleIdx="3" presStyleCnt="4">
        <dgm:presLayoutVars>
          <dgm:chMax val="0"/>
          <dgm:chPref val="0"/>
          <dgm:bulletEnabled val="1"/>
        </dgm:presLayoutVars>
      </dgm:prSet>
      <dgm:spPr/>
    </dgm:pt>
  </dgm:ptLst>
  <dgm:cxnLst>
    <dgm:cxn modelId="{C430122C-570B-425D-87C2-A957F2C7C000}" srcId="{3A0B6A33-1943-4B75-8A44-A89DAF652FE4}" destId="{EB45E2F2-5333-4834-88B4-D2EAB00EF44F}" srcOrd="1" destOrd="0" parTransId="{F0440D14-116C-4E52-BA7A-35C9C2F10152}" sibTransId="{1B9781C1-ECA8-4441-8F56-1FCEA6096CA5}"/>
    <dgm:cxn modelId="{DCB6943D-242D-41ED-A0E5-DCD02568E148}" type="presOf" srcId="{3A0B6A33-1943-4B75-8A44-A89DAF652FE4}" destId="{190ABC4B-69D9-45F9-9F38-92AC9AE10B8C}" srcOrd="0" destOrd="0" presId="urn:microsoft.com/office/officeart/2005/8/layout/matrix2"/>
    <dgm:cxn modelId="{D383304C-7F9E-4905-8B41-062FFB1B82D8}" srcId="{3A0B6A33-1943-4B75-8A44-A89DAF652FE4}" destId="{DDFAEA11-0194-44F7-9227-930665B2025C}" srcOrd="2" destOrd="0" parTransId="{47E5467B-13E2-4300-8875-98784C677746}" sibTransId="{D1E996C1-BD98-439B-B377-CB1A9250D224}"/>
    <dgm:cxn modelId="{7D488994-E5E6-4026-8F5A-B9F944BB70FE}" type="presOf" srcId="{DDFAEA11-0194-44F7-9227-930665B2025C}" destId="{65D39FD1-A2C5-449E-883A-C819315D4B04}" srcOrd="0" destOrd="0" presId="urn:microsoft.com/office/officeart/2005/8/layout/matrix2"/>
    <dgm:cxn modelId="{7C84A899-E2AD-4CA4-89FB-ABFB44631A1C}" srcId="{3A0B6A33-1943-4B75-8A44-A89DAF652FE4}" destId="{6AD40710-7CEA-40C5-B0FF-650B9F4FC2A9}" srcOrd="3" destOrd="0" parTransId="{FD732C37-F5B7-44DA-A180-1CF2B12C8CF2}" sibTransId="{E4EBBE2B-7C11-4E48-95C1-7FAC7FD69916}"/>
    <dgm:cxn modelId="{3689C5B0-E23F-4AEC-B3B6-8A6F1044998C}" type="presOf" srcId="{E7AE7B92-A5F6-4BC8-9A2B-EE489935244F}" destId="{0D606C3B-0064-4326-A4B2-FDA1C6F96FEF}" srcOrd="0" destOrd="0" presId="urn:microsoft.com/office/officeart/2005/8/layout/matrix2"/>
    <dgm:cxn modelId="{EF4C4FE4-D8EF-4474-9859-FBC9A1D9556C}" srcId="{3A0B6A33-1943-4B75-8A44-A89DAF652FE4}" destId="{E7AE7B92-A5F6-4BC8-9A2B-EE489935244F}" srcOrd="0" destOrd="0" parTransId="{FEA32819-2B5B-41E0-BB0A-D999D9DC72C8}" sibTransId="{2752647A-3673-4E3E-B830-B54F98BC8026}"/>
    <dgm:cxn modelId="{77EC5EF8-5590-40ED-98AB-FAC165487337}" type="presOf" srcId="{6AD40710-7CEA-40C5-B0FF-650B9F4FC2A9}" destId="{E121D620-6FD9-4F79-B609-68FF59B2C98D}" srcOrd="0" destOrd="0" presId="urn:microsoft.com/office/officeart/2005/8/layout/matrix2"/>
    <dgm:cxn modelId="{F53887FF-41FF-450F-8A98-B70607CC87BF}" type="presOf" srcId="{EB45E2F2-5333-4834-88B4-D2EAB00EF44F}" destId="{85396B4B-A0ED-45E8-9403-30B66044574B}" srcOrd="0" destOrd="0" presId="urn:microsoft.com/office/officeart/2005/8/layout/matrix2"/>
    <dgm:cxn modelId="{09F69009-FDCD-4AB5-BF6C-701DEB92D0F6}" type="presParOf" srcId="{190ABC4B-69D9-45F9-9F38-92AC9AE10B8C}" destId="{83FEF248-E6E0-41CF-BE68-42BB2D9E62E1}" srcOrd="0" destOrd="0" presId="urn:microsoft.com/office/officeart/2005/8/layout/matrix2"/>
    <dgm:cxn modelId="{D849EBA0-AEC0-4E9C-A03C-C7E392886103}" type="presParOf" srcId="{190ABC4B-69D9-45F9-9F38-92AC9AE10B8C}" destId="{0D606C3B-0064-4326-A4B2-FDA1C6F96FEF}" srcOrd="1" destOrd="0" presId="urn:microsoft.com/office/officeart/2005/8/layout/matrix2"/>
    <dgm:cxn modelId="{79E6404A-3F6D-427E-B93F-F9285F687AC4}" type="presParOf" srcId="{190ABC4B-69D9-45F9-9F38-92AC9AE10B8C}" destId="{85396B4B-A0ED-45E8-9403-30B66044574B}" srcOrd="2" destOrd="0" presId="urn:microsoft.com/office/officeart/2005/8/layout/matrix2"/>
    <dgm:cxn modelId="{2BE65E72-C590-4E6E-9421-EA2719FFD152}" type="presParOf" srcId="{190ABC4B-69D9-45F9-9F38-92AC9AE10B8C}" destId="{65D39FD1-A2C5-449E-883A-C819315D4B04}" srcOrd="3" destOrd="0" presId="urn:microsoft.com/office/officeart/2005/8/layout/matrix2"/>
    <dgm:cxn modelId="{CB000698-952B-4833-B40A-60F4EE4D0009}" type="presParOf" srcId="{190ABC4B-69D9-45F9-9F38-92AC9AE10B8C}" destId="{E121D620-6FD9-4F79-B609-68FF59B2C98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33432-E25B-4EE8-8323-D209E9BEFC8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GB"/>
        </a:p>
      </dgm:t>
    </dgm:pt>
    <dgm:pt modelId="{3960F78B-DF97-4137-904E-E6A27CF08B41}">
      <dgm:prSet phldrT="[Text]" phldr="0"/>
      <dgm:spPr/>
      <dgm:t>
        <a:bodyPr/>
        <a:lstStyle/>
        <a:p>
          <a:pPr rtl="0"/>
          <a:r>
            <a:rPr lang="en-GB">
              <a:latin typeface="Calibri Light" panose="020F0302020204030204"/>
            </a:rPr>
            <a:t> Course Selection</a:t>
          </a:r>
          <a:endParaRPr lang="en-GB">
            <a:latin typeface="Gill Sans MT" panose="020B0502020104020203"/>
          </a:endParaRPr>
        </a:p>
      </dgm:t>
    </dgm:pt>
    <dgm:pt modelId="{7992BF7F-A225-4E0B-8A8A-60FF29CD06AD}" type="parTrans" cxnId="{987B82AA-72BE-4BEA-BB83-16F248DD837F}">
      <dgm:prSet/>
      <dgm:spPr/>
      <dgm:t>
        <a:bodyPr/>
        <a:lstStyle/>
        <a:p>
          <a:endParaRPr lang="en-GB"/>
        </a:p>
      </dgm:t>
    </dgm:pt>
    <dgm:pt modelId="{3F9F38DF-0AEA-4120-B1CF-72D28A94C349}" type="sibTrans" cxnId="{987B82AA-72BE-4BEA-BB83-16F248DD837F}">
      <dgm:prSet/>
      <dgm:spPr/>
      <dgm:t>
        <a:bodyPr/>
        <a:lstStyle/>
        <a:p>
          <a:endParaRPr lang="en-GB"/>
        </a:p>
      </dgm:t>
    </dgm:pt>
    <dgm:pt modelId="{C99FEE42-F63A-419B-928F-3B270E1B4DA8}">
      <dgm:prSet phldrT="[Text]" phldr="0"/>
      <dgm:spPr/>
      <dgm:t>
        <a:bodyPr/>
        <a:lstStyle/>
        <a:p>
          <a:pPr rtl="0"/>
          <a:r>
            <a:rPr lang="en-GB" dirty="0">
              <a:latin typeface="Calibri Light" panose="020F0302020204030204"/>
            </a:rPr>
            <a:t> Applications open on the 14</a:t>
          </a:r>
          <a:r>
            <a:rPr lang="en-GB" baseline="30000" dirty="0">
              <a:latin typeface="Calibri Light" panose="020F0302020204030204"/>
            </a:rPr>
            <a:t>th</a:t>
          </a:r>
          <a:r>
            <a:rPr lang="en-GB" dirty="0">
              <a:latin typeface="Calibri Light" panose="020F0302020204030204"/>
            </a:rPr>
            <a:t> of January (please be aware that there can be delays and certain courses can take a few days to be uploaded)</a:t>
          </a:r>
          <a:endParaRPr lang="en-GB" dirty="0">
            <a:latin typeface="Gill Sans MT" panose="020B0502020104020203"/>
          </a:endParaRPr>
        </a:p>
      </dgm:t>
    </dgm:pt>
    <dgm:pt modelId="{CF0D0375-53FC-456C-8A8A-353831E7FF0E}" type="parTrans" cxnId="{E81243A1-73C6-49E0-AE62-73A9EA67C248}">
      <dgm:prSet/>
      <dgm:spPr/>
      <dgm:t>
        <a:bodyPr/>
        <a:lstStyle/>
        <a:p>
          <a:endParaRPr lang="en-GB"/>
        </a:p>
      </dgm:t>
    </dgm:pt>
    <dgm:pt modelId="{6B3C7CA8-A9C6-4266-94EF-652525DEBD11}" type="sibTrans" cxnId="{E81243A1-73C6-49E0-AE62-73A9EA67C248}">
      <dgm:prSet/>
      <dgm:spPr/>
      <dgm:t>
        <a:bodyPr/>
        <a:lstStyle/>
        <a:p>
          <a:endParaRPr lang="en-GB"/>
        </a:p>
      </dgm:t>
    </dgm:pt>
    <dgm:pt modelId="{4A3F6D2F-E604-4E13-9B47-C1F0AD166C8A}">
      <dgm:prSet phldrT="[Text]" phldr="0"/>
      <dgm:spPr/>
      <dgm:t>
        <a:bodyPr/>
        <a:lstStyle/>
        <a:p>
          <a:pPr rtl="0"/>
          <a:r>
            <a:rPr lang="en-GB" dirty="0">
              <a:latin typeface="Calibri Light" panose="020F0302020204030204"/>
            </a:rPr>
            <a:t> Speak to your Careers adviser if you are unsure what you would like to study</a:t>
          </a:r>
          <a:endParaRPr lang="en-GB" dirty="0">
            <a:latin typeface="Gill Sans MT" panose="020B0502020104020203"/>
          </a:endParaRPr>
        </a:p>
      </dgm:t>
    </dgm:pt>
    <dgm:pt modelId="{9E94129E-954B-48DF-928E-98FBB8AAE761}" type="parTrans" cxnId="{033AA364-1D15-4E6F-90E4-175C31122A82}">
      <dgm:prSet/>
      <dgm:spPr/>
      <dgm:t>
        <a:bodyPr/>
        <a:lstStyle/>
        <a:p>
          <a:endParaRPr lang="en-GB"/>
        </a:p>
      </dgm:t>
    </dgm:pt>
    <dgm:pt modelId="{16F7804E-B63A-415D-9FA3-B04ACC9BAC21}" type="sibTrans" cxnId="{033AA364-1D15-4E6F-90E4-175C31122A82}">
      <dgm:prSet/>
      <dgm:spPr/>
      <dgm:t>
        <a:bodyPr/>
        <a:lstStyle/>
        <a:p>
          <a:endParaRPr lang="en-GB"/>
        </a:p>
      </dgm:t>
    </dgm:pt>
    <dgm:pt modelId="{5DB6E187-87B9-497F-B438-D9053141C5D5}">
      <dgm:prSet phldrT="[Text]" phldr="0"/>
      <dgm:spPr/>
      <dgm:t>
        <a:bodyPr/>
        <a:lstStyle/>
        <a:p>
          <a:pPr rtl="0"/>
          <a:r>
            <a:rPr lang="en-GB">
              <a:latin typeface="Calibri Light" panose="020F0302020204030204"/>
            </a:rPr>
            <a:t>Once submitted you will receive an email confirmation</a:t>
          </a:r>
          <a:endParaRPr lang="en-GB">
            <a:latin typeface="Gill Sans MT" panose="020B0502020104020203"/>
          </a:endParaRPr>
        </a:p>
      </dgm:t>
    </dgm:pt>
    <dgm:pt modelId="{DB32A70A-6FE1-4000-AC89-C3E38F33FEDC}" type="parTrans" cxnId="{80A99B89-DFA8-4841-B3FA-5D9F002929BC}">
      <dgm:prSet/>
      <dgm:spPr/>
      <dgm:t>
        <a:bodyPr/>
        <a:lstStyle/>
        <a:p>
          <a:endParaRPr lang="en-GB"/>
        </a:p>
      </dgm:t>
    </dgm:pt>
    <dgm:pt modelId="{9D5CADD8-21FA-49DA-811D-3A11D8D27449}" type="sibTrans" cxnId="{80A99B89-DFA8-4841-B3FA-5D9F002929BC}">
      <dgm:prSet/>
      <dgm:spPr/>
      <dgm:t>
        <a:bodyPr/>
        <a:lstStyle/>
        <a:p>
          <a:endParaRPr lang="en-GB"/>
        </a:p>
      </dgm:t>
    </dgm:pt>
    <dgm:pt modelId="{3EC4490A-FFF7-427D-85BF-248B49DFCAF1}">
      <dgm:prSet phldrT="[Text]" phldr="0"/>
      <dgm:spPr/>
      <dgm:t>
        <a:bodyPr/>
        <a:lstStyle/>
        <a:p>
          <a:pPr rtl="0"/>
          <a:r>
            <a:rPr lang="en-GB">
              <a:latin typeface="Calibri Light" panose="020F0302020204030204"/>
            </a:rPr>
            <a:t>Some courses require interview, audition or assessment before an offer can be made. Look out for an email with further instructions</a:t>
          </a:r>
        </a:p>
      </dgm:t>
    </dgm:pt>
    <dgm:pt modelId="{88A92404-4470-4572-B22F-694DC4D8953E}" type="parTrans" cxnId="{94785244-16B7-4298-BB4B-03B4A88D37D9}">
      <dgm:prSet/>
      <dgm:spPr/>
      <dgm:t>
        <a:bodyPr/>
        <a:lstStyle/>
        <a:p>
          <a:endParaRPr lang="en-GB"/>
        </a:p>
      </dgm:t>
    </dgm:pt>
    <dgm:pt modelId="{5A67D8C0-0D38-4324-8075-1D5B8BD78EEB}" type="sibTrans" cxnId="{94785244-16B7-4298-BB4B-03B4A88D37D9}">
      <dgm:prSet/>
      <dgm:spPr/>
      <dgm:t>
        <a:bodyPr/>
        <a:lstStyle/>
        <a:p>
          <a:endParaRPr lang="en-GB"/>
        </a:p>
      </dgm:t>
    </dgm:pt>
    <dgm:pt modelId="{36F0E729-D371-4107-B359-6129092C8893}">
      <dgm:prSet phldrT="[Text]" phldr="0"/>
      <dgm:spPr/>
      <dgm:t>
        <a:bodyPr/>
        <a:lstStyle/>
        <a:p>
          <a:pPr rtl="0"/>
          <a:r>
            <a:rPr lang="en-GB">
              <a:latin typeface="Calibri Light" panose="020F0302020204030204"/>
            </a:rPr>
            <a:t>Unconditional – means you have been accepted and have a guaranteed place on your course</a:t>
          </a:r>
          <a:endParaRPr lang="en-GB">
            <a:latin typeface="Gill Sans MT" panose="020B0502020104020203"/>
          </a:endParaRPr>
        </a:p>
      </dgm:t>
    </dgm:pt>
    <dgm:pt modelId="{2FF998DA-4D62-4FB8-974A-03FECD8F8F7D}" type="parTrans" cxnId="{A8B902B1-83B7-498A-B7FF-6F67E6CE882E}">
      <dgm:prSet/>
      <dgm:spPr/>
      <dgm:t>
        <a:bodyPr/>
        <a:lstStyle/>
        <a:p>
          <a:endParaRPr lang="en-GB"/>
        </a:p>
      </dgm:t>
    </dgm:pt>
    <dgm:pt modelId="{B0B35D9D-46B6-4463-AAA2-65BE3107249B}" type="sibTrans" cxnId="{A8B902B1-83B7-498A-B7FF-6F67E6CE882E}">
      <dgm:prSet/>
      <dgm:spPr/>
      <dgm:t>
        <a:bodyPr/>
        <a:lstStyle/>
        <a:p>
          <a:endParaRPr lang="en-GB"/>
        </a:p>
      </dgm:t>
    </dgm:pt>
    <dgm:pt modelId="{42A97209-30A4-4409-85F0-3452E6104008}">
      <dgm:prSet phldrT="[Text]" phldr="0"/>
      <dgm:spPr/>
      <dgm:t>
        <a:bodyPr/>
        <a:lstStyle/>
        <a:p>
          <a:pPr rtl="0"/>
          <a:r>
            <a:rPr lang="en-GB">
              <a:latin typeface="Calibri Light" panose="020F0302020204030204"/>
            </a:rPr>
            <a:t>Conditional – means you must achieve further qualifications to meet certain criteria before you are accepted on the course. The conditions you will need to be will be listed in your conditional offer email</a:t>
          </a:r>
          <a:endParaRPr lang="en-GB">
            <a:latin typeface="Gill Sans MT" panose="020B0502020104020203"/>
          </a:endParaRPr>
        </a:p>
      </dgm:t>
    </dgm:pt>
    <dgm:pt modelId="{75FCD4A9-7CBB-4A81-A1D8-93592E6F112E}" type="parTrans" cxnId="{967D43E9-61D6-421E-B296-762F980BB3BE}">
      <dgm:prSet/>
      <dgm:spPr/>
      <dgm:t>
        <a:bodyPr/>
        <a:lstStyle/>
        <a:p>
          <a:endParaRPr lang="en-GB"/>
        </a:p>
      </dgm:t>
    </dgm:pt>
    <dgm:pt modelId="{0B9824E3-A89A-4930-8B55-83B297FFB33F}" type="sibTrans" cxnId="{967D43E9-61D6-421E-B296-762F980BB3BE}">
      <dgm:prSet/>
      <dgm:spPr/>
      <dgm:t>
        <a:bodyPr/>
        <a:lstStyle/>
        <a:p>
          <a:endParaRPr lang="en-GB"/>
        </a:p>
      </dgm:t>
    </dgm:pt>
    <dgm:pt modelId="{E5A92BE5-0230-4D88-87DC-0B71D4782B50}">
      <dgm:prSet phldr="0"/>
      <dgm:spPr/>
      <dgm:t>
        <a:bodyPr/>
        <a:lstStyle/>
        <a:p>
          <a:r>
            <a:rPr lang="en-GB">
              <a:latin typeface="Calibri Light" panose="020F0302020204030204"/>
            </a:rPr>
            <a:t>Application</a:t>
          </a:r>
          <a:endParaRPr lang="en-GB">
            <a:latin typeface="Gill Sans MT" panose="020B0502020104020203"/>
          </a:endParaRPr>
        </a:p>
      </dgm:t>
    </dgm:pt>
    <dgm:pt modelId="{7FE34A62-0C9D-40BA-8E77-DF7DC7689DCF}" type="parTrans" cxnId="{9FD5F99F-2800-41D5-A863-4DDF45E82CE4}">
      <dgm:prSet/>
      <dgm:spPr/>
    </dgm:pt>
    <dgm:pt modelId="{614DA85C-0ED2-4A9F-A9E8-81AB38DB2867}" type="sibTrans" cxnId="{9FD5F99F-2800-41D5-A863-4DDF45E82CE4}">
      <dgm:prSet/>
      <dgm:spPr/>
    </dgm:pt>
    <dgm:pt modelId="{35F5FF25-71C2-4D32-B21F-2968F3185E37}">
      <dgm:prSet phldr="0"/>
      <dgm:spPr/>
      <dgm:t>
        <a:bodyPr/>
        <a:lstStyle/>
        <a:p>
          <a:r>
            <a:rPr lang="en-GB">
              <a:latin typeface="Calibri Light" panose="020F0302020204030204"/>
            </a:rPr>
            <a:t>Offer</a:t>
          </a:r>
          <a:endParaRPr lang="en-GB">
            <a:latin typeface="Gill Sans MT" panose="020B0502020104020203"/>
          </a:endParaRPr>
        </a:p>
      </dgm:t>
    </dgm:pt>
    <dgm:pt modelId="{B193BED9-8086-4698-82C2-D2B97D7C99C1}" type="parTrans" cxnId="{174EFF4A-91C5-4E73-B1A8-6282AB6013CB}">
      <dgm:prSet/>
      <dgm:spPr/>
    </dgm:pt>
    <dgm:pt modelId="{DAA4813D-271E-4361-A0A7-50673895A1E1}" type="sibTrans" cxnId="{174EFF4A-91C5-4E73-B1A8-6282AB6013CB}">
      <dgm:prSet/>
      <dgm:spPr/>
    </dgm:pt>
    <dgm:pt modelId="{13624527-7935-4A4D-B8EE-758C5AD53193}">
      <dgm:prSet phldr="0"/>
      <dgm:spPr/>
      <dgm:t>
        <a:bodyPr/>
        <a:lstStyle/>
        <a:p>
          <a:pPr rtl="0"/>
          <a:r>
            <a:rPr lang="en-GB">
              <a:latin typeface="Calibri Light" panose="020F0302020204030204"/>
            </a:rPr>
            <a:t>Unsuccessful – Unfortunately you have not been accepted on to the course</a:t>
          </a:r>
        </a:p>
      </dgm:t>
    </dgm:pt>
    <dgm:pt modelId="{1BCB66AF-265D-4977-A877-63BB7ABE0126}" type="parTrans" cxnId="{1F19B74A-6314-4FE5-BF3D-2F1C9D0E1F9B}">
      <dgm:prSet/>
      <dgm:spPr/>
    </dgm:pt>
    <dgm:pt modelId="{C058A1C0-0F3A-455E-990B-6D631E05AE9F}" type="sibTrans" cxnId="{1F19B74A-6314-4FE5-BF3D-2F1C9D0E1F9B}">
      <dgm:prSet/>
      <dgm:spPr/>
    </dgm:pt>
    <dgm:pt modelId="{F6441854-6098-4788-9C6D-1CD848D14F54}" type="pres">
      <dgm:prSet presAssocID="{1CA33432-E25B-4EE8-8323-D209E9BEFC8E}" presName="linearFlow" presStyleCnt="0">
        <dgm:presLayoutVars>
          <dgm:dir/>
          <dgm:animLvl val="lvl"/>
          <dgm:resizeHandles val="exact"/>
        </dgm:presLayoutVars>
      </dgm:prSet>
      <dgm:spPr/>
    </dgm:pt>
    <dgm:pt modelId="{71F18B75-DA56-4E13-8795-E075013FE704}" type="pres">
      <dgm:prSet presAssocID="{3960F78B-DF97-4137-904E-E6A27CF08B41}" presName="composite" presStyleCnt="0"/>
      <dgm:spPr/>
    </dgm:pt>
    <dgm:pt modelId="{FCEEC9A2-86A1-4AAC-97A4-062870EF876A}" type="pres">
      <dgm:prSet presAssocID="{3960F78B-DF97-4137-904E-E6A27CF08B41}" presName="parentText" presStyleLbl="alignNode1" presStyleIdx="0" presStyleCnt="3">
        <dgm:presLayoutVars>
          <dgm:chMax val="1"/>
          <dgm:bulletEnabled val="1"/>
        </dgm:presLayoutVars>
      </dgm:prSet>
      <dgm:spPr/>
    </dgm:pt>
    <dgm:pt modelId="{58A409F5-F468-408C-A6AC-AE530572D217}" type="pres">
      <dgm:prSet presAssocID="{3960F78B-DF97-4137-904E-E6A27CF08B41}" presName="descendantText" presStyleLbl="alignAcc1" presStyleIdx="0" presStyleCnt="3">
        <dgm:presLayoutVars>
          <dgm:bulletEnabled val="1"/>
        </dgm:presLayoutVars>
      </dgm:prSet>
      <dgm:spPr/>
    </dgm:pt>
    <dgm:pt modelId="{2AB476AC-33CD-4B6C-8641-594CC1EC0076}" type="pres">
      <dgm:prSet presAssocID="{3F9F38DF-0AEA-4120-B1CF-72D28A94C349}" presName="sp" presStyleCnt="0"/>
      <dgm:spPr/>
    </dgm:pt>
    <dgm:pt modelId="{53D280DC-0C47-4E2B-9AB4-9E6A735F6962}" type="pres">
      <dgm:prSet presAssocID="{E5A92BE5-0230-4D88-87DC-0B71D4782B50}" presName="composite" presStyleCnt="0"/>
      <dgm:spPr/>
    </dgm:pt>
    <dgm:pt modelId="{665A79E3-1714-492B-9AD1-1112FC4E6F82}" type="pres">
      <dgm:prSet presAssocID="{E5A92BE5-0230-4D88-87DC-0B71D4782B50}" presName="parentText" presStyleLbl="alignNode1" presStyleIdx="1" presStyleCnt="3">
        <dgm:presLayoutVars>
          <dgm:chMax val="1"/>
          <dgm:bulletEnabled val="1"/>
        </dgm:presLayoutVars>
      </dgm:prSet>
      <dgm:spPr/>
    </dgm:pt>
    <dgm:pt modelId="{3AE2B4AA-14C2-48AC-AA6B-9DCC723ED016}" type="pres">
      <dgm:prSet presAssocID="{E5A92BE5-0230-4D88-87DC-0B71D4782B50}" presName="descendantText" presStyleLbl="alignAcc1" presStyleIdx="1" presStyleCnt="3">
        <dgm:presLayoutVars>
          <dgm:bulletEnabled val="1"/>
        </dgm:presLayoutVars>
      </dgm:prSet>
      <dgm:spPr/>
    </dgm:pt>
    <dgm:pt modelId="{EA88212C-7603-4B66-BC64-8FACC1E66BFC}" type="pres">
      <dgm:prSet presAssocID="{614DA85C-0ED2-4A9F-A9E8-81AB38DB2867}" presName="sp" presStyleCnt="0"/>
      <dgm:spPr/>
    </dgm:pt>
    <dgm:pt modelId="{D58DFDF5-7783-4B1E-AAB4-6640C26A6BF2}" type="pres">
      <dgm:prSet presAssocID="{35F5FF25-71C2-4D32-B21F-2968F3185E37}" presName="composite" presStyleCnt="0"/>
      <dgm:spPr/>
    </dgm:pt>
    <dgm:pt modelId="{C061FB81-D736-4E95-89FC-1BC8956779E5}" type="pres">
      <dgm:prSet presAssocID="{35F5FF25-71C2-4D32-B21F-2968F3185E37}" presName="parentText" presStyleLbl="alignNode1" presStyleIdx="2" presStyleCnt="3">
        <dgm:presLayoutVars>
          <dgm:chMax val="1"/>
          <dgm:bulletEnabled val="1"/>
        </dgm:presLayoutVars>
      </dgm:prSet>
      <dgm:spPr/>
    </dgm:pt>
    <dgm:pt modelId="{3A68E5AC-EA52-40D3-AA37-7DDFB9920195}" type="pres">
      <dgm:prSet presAssocID="{35F5FF25-71C2-4D32-B21F-2968F3185E37}" presName="descendantText" presStyleLbl="alignAcc1" presStyleIdx="2" presStyleCnt="3">
        <dgm:presLayoutVars>
          <dgm:bulletEnabled val="1"/>
        </dgm:presLayoutVars>
      </dgm:prSet>
      <dgm:spPr/>
    </dgm:pt>
  </dgm:ptLst>
  <dgm:cxnLst>
    <dgm:cxn modelId="{D8BA8513-2113-4BC3-BA4A-5FCA65628A02}" type="presOf" srcId="{36F0E729-D371-4107-B359-6129092C8893}" destId="{3A68E5AC-EA52-40D3-AA37-7DDFB9920195}" srcOrd="0" destOrd="0" presId="urn:microsoft.com/office/officeart/2005/8/layout/chevron2"/>
    <dgm:cxn modelId="{DAB63B31-798B-4D48-9CD7-1CF8A7C21395}" type="presOf" srcId="{4A3F6D2F-E604-4E13-9B47-C1F0AD166C8A}" destId="{58A409F5-F468-408C-A6AC-AE530572D217}" srcOrd="0" destOrd="1" presId="urn:microsoft.com/office/officeart/2005/8/layout/chevron2"/>
    <dgm:cxn modelId="{76CD8A38-162A-4637-A0BA-77B061602A0C}" type="presOf" srcId="{E5A92BE5-0230-4D88-87DC-0B71D4782B50}" destId="{665A79E3-1714-492B-9AD1-1112FC4E6F82}" srcOrd="0" destOrd="0" presId="urn:microsoft.com/office/officeart/2005/8/layout/chevron2"/>
    <dgm:cxn modelId="{05B6D560-254D-44B0-9C77-3B659C5EDFCE}" type="presOf" srcId="{5DB6E187-87B9-497F-B438-D9053141C5D5}" destId="{3AE2B4AA-14C2-48AC-AA6B-9DCC723ED016}" srcOrd="0" destOrd="0" presId="urn:microsoft.com/office/officeart/2005/8/layout/chevron2"/>
    <dgm:cxn modelId="{94785244-16B7-4298-BB4B-03B4A88D37D9}" srcId="{E5A92BE5-0230-4D88-87DC-0B71D4782B50}" destId="{3EC4490A-FFF7-427D-85BF-248B49DFCAF1}" srcOrd="1" destOrd="0" parTransId="{88A92404-4470-4572-B22F-694DC4D8953E}" sibTransId="{5A67D8C0-0D38-4324-8075-1D5B8BD78EEB}"/>
    <dgm:cxn modelId="{033AA364-1D15-4E6F-90E4-175C31122A82}" srcId="{3960F78B-DF97-4137-904E-E6A27CF08B41}" destId="{4A3F6D2F-E604-4E13-9B47-C1F0AD166C8A}" srcOrd="1" destOrd="0" parTransId="{9E94129E-954B-48DF-928E-98FBB8AAE761}" sibTransId="{16F7804E-B63A-415D-9FA3-B04ACC9BAC21}"/>
    <dgm:cxn modelId="{2A88C065-B38F-4917-98C7-EE0D6045965E}" type="presOf" srcId="{35F5FF25-71C2-4D32-B21F-2968F3185E37}" destId="{C061FB81-D736-4E95-89FC-1BC8956779E5}" srcOrd="0" destOrd="0" presId="urn:microsoft.com/office/officeart/2005/8/layout/chevron2"/>
    <dgm:cxn modelId="{0C40C946-C056-460A-895D-C54F473C772C}" type="presOf" srcId="{3960F78B-DF97-4137-904E-E6A27CF08B41}" destId="{FCEEC9A2-86A1-4AAC-97A4-062870EF876A}" srcOrd="0" destOrd="0" presId="urn:microsoft.com/office/officeart/2005/8/layout/chevron2"/>
    <dgm:cxn modelId="{1F19B74A-6314-4FE5-BF3D-2F1C9D0E1F9B}" srcId="{35F5FF25-71C2-4D32-B21F-2968F3185E37}" destId="{13624527-7935-4A4D-B8EE-758C5AD53193}" srcOrd="2" destOrd="0" parTransId="{1BCB66AF-265D-4977-A877-63BB7ABE0126}" sibTransId="{C058A1C0-0F3A-455E-990B-6D631E05AE9F}"/>
    <dgm:cxn modelId="{174EFF4A-91C5-4E73-B1A8-6282AB6013CB}" srcId="{1CA33432-E25B-4EE8-8323-D209E9BEFC8E}" destId="{35F5FF25-71C2-4D32-B21F-2968F3185E37}" srcOrd="2" destOrd="0" parTransId="{B193BED9-8086-4698-82C2-D2B97D7C99C1}" sibTransId="{DAA4813D-271E-4361-A0A7-50673895A1E1}"/>
    <dgm:cxn modelId="{80A99B89-DFA8-4841-B3FA-5D9F002929BC}" srcId="{E5A92BE5-0230-4D88-87DC-0B71D4782B50}" destId="{5DB6E187-87B9-497F-B438-D9053141C5D5}" srcOrd="0" destOrd="0" parTransId="{DB32A70A-6FE1-4000-AC89-C3E38F33FEDC}" sibTransId="{9D5CADD8-21FA-49DA-811D-3A11D8D27449}"/>
    <dgm:cxn modelId="{9FD5F99F-2800-41D5-A863-4DDF45E82CE4}" srcId="{1CA33432-E25B-4EE8-8323-D209E9BEFC8E}" destId="{E5A92BE5-0230-4D88-87DC-0B71D4782B50}" srcOrd="1" destOrd="0" parTransId="{7FE34A62-0C9D-40BA-8E77-DF7DC7689DCF}" sibTransId="{614DA85C-0ED2-4A9F-A9E8-81AB38DB2867}"/>
    <dgm:cxn modelId="{E81243A1-73C6-49E0-AE62-73A9EA67C248}" srcId="{3960F78B-DF97-4137-904E-E6A27CF08B41}" destId="{C99FEE42-F63A-419B-928F-3B270E1B4DA8}" srcOrd="0" destOrd="0" parTransId="{CF0D0375-53FC-456C-8A8A-353831E7FF0E}" sibTransId="{6B3C7CA8-A9C6-4266-94EF-652525DEBD11}"/>
    <dgm:cxn modelId="{987B82AA-72BE-4BEA-BB83-16F248DD837F}" srcId="{1CA33432-E25B-4EE8-8323-D209E9BEFC8E}" destId="{3960F78B-DF97-4137-904E-E6A27CF08B41}" srcOrd="0" destOrd="0" parTransId="{7992BF7F-A225-4E0B-8A8A-60FF29CD06AD}" sibTransId="{3F9F38DF-0AEA-4120-B1CF-72D28A94C349}"/>
    <dgm:cxn modelId="{A8B902B1-83B7-498A-B7FF-6F67E6CE882E}" srcId="{35F5FF25-71C2-4D32-B21F-2968F3185E37}" destId="{36F0E729-D371-4107-B359-6129092C8893}" srcOrd="0" destOrd="0" parTransId="{2FF998DA-4D62-4FB8-974A-03FECD8F8F7D}" sibTransId="{B0B35D9D-46B6-4463-AAA2-65BE3107249B}"/>
    <dgm:cxn modelId="{98E9B1C0-9A17-40A0-AEED-F0AD88DC95CB}" type="presOf" srcId="{1CA33432-E25B-4EE8-8323-D209E9BEFC8E}" destId="{F6441854-6098-4788-9C6D-1CD848D14F54}" srcOrd="0" destOrd="0" presId="urn:microsoft.com/office/officeart/2005/8/layout/chevron2"/>
    <dgm:cxn modelId="{2AAB47CE-FB0B-4565-A0D2-CA7903CB0921}" type="presOf" srcId="{3EC4490A-FFF7-427D-85BF-248B49DFCAF1}" destId="{3AE2B4AA-14C2-48AC-AA6B-9DCC723ED016}" srcOrd="0" destOrd="1" presId="urn:microsoft.com/office/officeart/2005/8/layout/chevron2"/>
    <dgm:cxn modelId="{28DB2FD0-5B93-4DCA-A072-1DC6FF68CFFB}" type="presOf" srcId="{C99FEE42-F63A-419B-928F-3B270E1B4DA8}" destId="{58A409F5-F468-408C-A6AC-AE530572D217}" srcOrd="0" destOrd="0" presId="urn:microsoft.com/office/officeart/2005/8/layout/chevron2"/>
    <dgm:cxn modelId="{B1C3D0DC-D6FF-47F6-B4B1-359E4FA64023}" type="presOf" srcId="{13624527-7935-4A4D-B8EE-758C5AD53193}" destId="{3A68E5AC-EA52-40D3-AA37-7DDFB9920195}" srcOrd="0" destOrd="2" presId="urn:microsoft.com/office/officeart/2005/8/layout/chevron2"/>
    <dgm:cxn modelId="{8A4226E3-3B37-4C9A-9631-22CCFF290B46}" type="presOf" srcId="{42A97209-30A4-4409-85F0-3452E6104008}" destId="{3A68E5AC-EA52-40D3-AA37-7DDFB9920195}" srcOrd="0" destOrd="1" presId="urn:microsoft.com/office/officeart/2005/8/layout/chevron2"/>
    <dgm:cxn modelId="{967D43E9-61D6-421E-B296-762F980BB3BE}" srcId="{35F5FF25-71C2-4D32-B21F-2968F3185E37}" destId="{42A97209-30A4-4409-85F0-3452E6104008}" srcOrd="1" destOrd="0" parTransId="{75FCD4A9-7CBB-4A81-A1D8-93592E6F112E}" sibTransId="{0B9824E3-A89A-4930-8B55-83B297FFB33F}"/>
    <dgm:cxn modelId="{7499DA6E-1505-4897-9BC7-EBCC22112B8E}" type="presParOf" srcId="{F6441854-6098-4788-9C6D-1CD848D14F54}" destId="{71F18B75-DA56-4E13-8795-E075013FE704}" srcOrd="0" destOrd="0" presId="urn:microsoft.com/office/officeart/2005/8/layout/chevron2"/>
    <dgm:cxn modelId="{626EC1CF-790F-462C-90C6-A66609CC2447}" type="presParOf" srcId="{71F18B75-DA56-4E13-8795-E075013FE704}" destId="{FCEEC9A2-86A1-4AAC-97A4-062870EF876A}" srcOrd="0" destOrd="0" presId="urn:microsoft.com/office/officeart/2005/8/layout/chevron2"/>
    <dgm:cxn modelId="{0285AB4E-56E9-4DCC-8B40-879F8FF8FF09}" type="presParOf" srcId="{71F18B75-DA56-4E13-8795-E075013FE704}" destId="{58A409F5-F468-408C-A6AC-AE530572D217}" srcOrd="1" destOrd="0" presId="urn:microsoft.com/office/officeart/2005/8/layout/chevron2"/>
    <dgm:cxn modelId="{ED4A2863-4BEC-44C3-8AF4-95FAE2229AFA}" type="presParOf" srcId="{F6441854-6098-4788-9C6D-1CD848D14F54}" destId="{2AB476AC-33CD-4B6C-8641-594CC1EC0076}" srcOrd="1" destOrd="0" presId="urn:microsoft.com/office/officeart/2005/8/layout/chevron2"/>
    <dgm:cxn modelId="{CA7599AA-0C0A-4861-B9D3-6436F4CC14DD}" type="presParOf" srcId="{F6441854-6098-4788-9C6D-1CD848D14F54}" destId="{53D280DC-0C47-4E2B-9AB4-9E6A735F6962}" srcOrd="2" destOrd="0" presId="urn:microsoft.com/office/officeart/2005/8/layout/chevron2"/>
    <dgm:cxn modelId="{8D307471-5917-47C5-8AB4-F54EEF498566}" type="presParOf" srcId="{53D280DC-0C47-4E2B-9AB4-9E6A735F6962}" destId="{665A79E3-1714-492B-9AD1-1112FC4E6F82}" srcOrd="0" destOrd="0" presId="urn:microsoft.com/office/officeart/2005/8/layout/chevron2"/>
    <dgm:cxn modelId="{79EE347E-B65A-4AC0-8929-E6E8A1592ED1}" type="presParOf" srcId="{53D280DC-0C47-4E2B-9AB4-9E6A735F6962}" destId="{3AE2B4AA-14C2-48AC-AA6B-9DCC723ED016}" srcOrd="1" destOrd="0" presId="urn:microsoft.com/office/officeart/2005/8/layout/chevron2"/>
    <dgm:cxn modelId="{D6509667-A072-4338-91D2-C1E0A58892B7}" type="presParOf" srcId="{F6441854-6098-4788-9C6D-1CD848D14F54}" destId="{EA88212C-7603-4B66-BC64-8FACC1E66BFC}" srcOrd="3" destOrd="0" presId="urn:microsoft.com/office/officeart/2005/8/layout/chevron2"/>
    <dgm:cxn modelId="{6360234C-74C7-4C90-9062-3B923B3C89A6}" type="presParOf" srcId="{F6441854-6098-4788-9C6D-1CD848D14F54}" destId="{D58DFDF5-7783-4B1E-AAB4-6640C26A6BF2}" srcOrd="4" destOrd="0" presId="urn:microsoft.com/office/officeart/2005/8/layout/chevron2"/>
    <dgm:cxn modelId="{262B6F76-5189-4A58-A8F8-AC8661E84F7F}" type="presParOf" srcId="{D58DFDF5-7783-4B1E-AAB4-6640C26A6BF2}" destId="{C061FB81-D736-4E95-89FC-1BC8956779E5}" srcOrd="0" destOrd="0" presId="urn:microsoft.com/office/officeart/2005/8/layout/chevron2"/>
    <dgm:cxn modelId="{795249FF-BF24-4D9D-943E-1FEFFA3D2D98}" type="presParOf" srcId="{D58DFDF5-7783-4B1E-AAB4-6640C26A6BF2}" destId="{3A68E5AC-EA52-40D3-AA37-7DDFB99201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2E16F0-CD75-4927-8257-0F7C1E5869F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EFD01254-C175-4CAC-A70B-9B46BF965FA3}">
      <dgm:prSet phldrT="[Text]" phldr="0"/>
      <dgm:spPr/>
      <dgm:t>
        <a:bodyPr/>
        <a:lstStyle/>
        <a:p>
          <a:pPr rtl="0"/>
          <a:r>
            <a:rPr lang="en-GB" dirty="0">
              <a:latin typeface="Calibri Light" panose="020F0302020204030204"/>
            </a:rPr>
            <a:t> Personal Statement</a:t>
          </a:r>
          <a:endParaRPr lang="en-GB" dirty="0"/>
        </a:p>
      </dgm:t>
    </dgm:pt>
    <dgm:pt modelId="{3BFB91FF-8203-4DBC-BBDB-D13916D0DB70}" type="parTrans" cxnId="{80E93A88-469D-495F-8E5F-5885B37C86F3}">
      <dgm:prSet/>
      <dgm:spPr/>
      <dgm:t>
        <a:bodyPr/>
        <a:lstStyle/>
        <a:p>
          <a:endParaRPr lang="en-GB"/>
        </a:p>
      </dgm:t>
    </dgm:pt>
    <dgm:pt modelId="{E28DF401-9514-4EEB-A89D-579760310376}" type="sibTrans" cxnId="{80E93A88-469D-495F-8E5F-5885B37C86F3}">
      <dgm:prSet/>
      <dgm:spPr/>
      <dgm:t>
        <a:bodyPr/>
        <a:lstStyle/>
        <a:p>
          <a:endParaRPr lang="en-GB"/>
        </a:p>
      </dgm:t>
    </dgm:pt>
    <dgm:pt modelId="{DD7017AA-3BF7-44A2-B91F-BA1F54D98EFF}">
      <dgm:prSet phldrT="[Text]" phldr="0"/>
      <dgm:spPr/>
      <dgm:t>
        <a:bodyPr/>
        <a:lstStyle/>
        <a:p>
          <a:pPr rtl="0"/>
          <a:r>
            <a:rPr lang="en-GB" dirty="0">
              <a:latin typeface="Calibri Light" panose="020F0302020204030204"/>
            </a:rPr>
            <a:t> Why this course?</a:t>
          </a:r>
          <a:endParaRPr lang="en-GB" dirty="0"/>
        </a:p>
      </dgm:t>
    </dgm:pt>
    <dgm:pt modelId="{26D7BAF1-04C7-4081-BF3E-D901E625DCF8}" type="parTrans" cxnId="{08C94456-1C00-4B90-AE10-192A0538BF9A}">
      <dgm:prSet/>
      <dgm:spPr/>
      <dgm:t>
        <a:bodyPr/>
        <a:lstStyle/>
        <a:p>
          <a:endParaRPr lang="en-GB"/>
        </a:p>
      </dgm:t>
    </dgm:pt>
    <dgm:pt modelId="{DA06C29F-87CC-4693-A584-CB82AAE20257}" type="sibTrans" cxnId="{08C94456-1C00-4B90-AE10-192A0538BF9A}">
      <dgm:prSet/>
      <dgm:spPr/>
      <dgm:t>
        <a:bodyPr/>
        <a:lstStyle/>
        <a:p>
          <a:endParaRPr lang="en-GB"/>
        </a:p>
      </dgm:t>
    </dgm:pt>
    <dgm:pt modelId="{10BFE182-3BBD-4255-B0BE-0F472ED9633D}">
      <dgm:prSet phldrT="[Text]" phldr="0"/>
      <dgm:spPr/>
      <dgm:t>
        <a:bodyPr/>
        <a:lstStyle/>
        <a:p>
          <a:pPr rtl="0"/>
          <a:r>
            <a:rPr lang="en-GB" dirty="0">
              <a:latin typeface="Calibri Light" panose="020F0302020204030204"/>
            </a:rPr>
            <a:t>Anything in particular you are excited to study (check modules)</a:t>
          </a:r>
          <a:endParaRPr lang="en-GB" dirty="0"/>
        </a:p>
      </dgm:t>
    </dgm:pt>
    <dgm:pt modelId="{71E335A0-0757-4F36-A015-7D010C5AF98B}" type="parTrans" cxnId="{967F46FE-52C5-4E28-A166-2292202C5B0F}">
      <dgm:prSet/>
      <dgm:spPr/>
      <dgm:t>
        <a:bodyPr/>
        <a:lstStyle/>
        <a:p>
          <a:endParaRPr lang="en-GB"/>
        </a:p>
      </dgm:t>
    </dgm:pt>
    <dgm:pt modelId="{5D8218D2-4210-475E-AFFD-EDE9010FEF25}" type="sibTrans" cxnId="{967F46FE-52C5-4E28-A166-2292202C5B0F}">
      <dgm:prSet/>
      <dgm:spPr/>
      <dgm:t>
        <a:bodyPr/>
        <a:lstStyle/>
        <a:p>
          <a:endParaRPr lang="en-GB"/>
        </a:p>
      </dgm:t>
    </dgm:pt>
    <dgm:pt modelId="{0AAB2989-3769-487B-8739-2AD1458EED9C}">
      <dgm:prSet phldrT="[Text]" phldr="0"/>
      <dgm:spPr/>
      <dgm:t>
        <a:bodyPr/>
        <a:lstStyle/>
        <a:p>
          <a:pPr rtl="0"/>
          <a:r>
            <a:rPr lang="en-GB" dirty="0"/>
            <a:t>Are you studying any relevant subjects?</a:t>
          </a:r>
        </a:p>
      </dgm:t>
    </dgm:pt>
    <dgm:pt modelId="{FC527E3A-8D43-41F2-AA28-9AE3685BAAB8}" type="parTrans" cxnId="{A7AF12D9-9504-47B4-AD57-691354860042}">
      <dgm:prSet/>
      <dgm:spPr/>
      <dgm:t>
        <a:bodyPr/>
        <a:lstStyle/>
        <a:p>
          <a:endParaRPr lang="en-GB"/>
        </a:p>
      </dgm:t>
    </dgm:pt>
    <dgm:pt modelId="{E1957588-3BF8-4D63-B548-D7FA5FC57E05}" type="sibTrans" cxnId="{A7AF12D9-9504-47B4-AD57-691354860042}">
      <dgm:prSet/>
      <dgm:spPr/>
      <dgm:t>
        <a:bodyPr/>
        <a:lstStyle/>
        <a:p>
          <a:endParaRPr lang="en-GB"/>
        </a:p>
      </dgm:t>
    </dgm:pt>
    <dgm:pt modelId="{5C2495BA-B553-42FA-8B9E-431A6C6CE871}">
      <dgm:prSet phldrT="[Text]" phldr="0"/>
      <dgm:spPr/>
      <dgm:t>
        <a:bodyPr/>
        <a:lstStyle/>
        <a:p>
          <a:pPr rtl="0"/>
          <a:r>
            <a:rPr lang="en-GB" dirty="0">
              <a:latin typeface="Calibri Light" panose="020F0302020204030204"/>
            </a:rPr>
            <a:t> What skills and experience have these subjects given you?</a:t>
          </a:r>
          <a:endParaRPr lang="en-GB" dirty="0"/>
        </a:p>
      </dgm:t>
    </dgm:pt>
    <dgm:pt modelId="{C0502C10-D2A6-4516-8187-6C422E00E466}" type="parTrans" cxnId="{D2330F6D-7586-4517-A535-7D4C3D2F6CAB}">
      <dgm:prSet/>
      <dgm:spPr/>
      <dgm:t>
        <a:bodyPr/>
        <a:lstStyle/>
        <a:p>
          <a:endParaRPr lang="en-GB"/>
        </a:p>
      </dgm:t>
    </dgm:pt>
    <dgm:pt modelId="{7C44CE40-78E0-438B-A270-E3A1C587C6BB}" type="sibTrans" cxnId="{D2330F6D-7586-4517-A535-7D4C3D2F6CAB}">
      <dgm:prSet/>
      <dgm:spPr/>
      <dgm:t>
        <a:bodyPr/>
        <a:lstStyle/>
        <a:p>
          <a:endParaRPr lang="en-GB"/>
        </a:p>
      </dgm:t>
    </dgm:pt>
    <dgm:pt modelId="{54DF8A6D-E866-43A3-BA98-6D115C9BB029}">
      <dgm:prSet phldrT="[Text]" phldr="0"/>
      <dgm:spPr/>
      <dgm:t>
        <a:bodyPr/>
        <a:lstStyle/>
        <a:p>
          <a:pPr rtl="0"/>
          <a:r>
            <a:rPr lang="en-GB" dirty="0">
              <a:latin typeface="Calibri Light" panose="020F0302020204030204"/>
            </a:rPr>
            <a:t>Relevant Experience</a:t>
          </a:r>
          <a:endParaRPr lang="en-GB" dirty="0"/>
        </a:p>
      </dgm:t>
    </dgm:pt>
    <dgm:pt modelId="{6C35E0CD-34F5-423A-B332-1DC8F6361456}" type="parTrans" cxnId="{F8D4AC59-FD6A-440E-B298-ABF277885A8E}">
      <dgm:prSet/>
      <dgm:spPr/>
      <dgm:t>
        <a:bodyPr/>
        <a:lstStyle/>
        <a:p>
          <a:endParaRPr lang="en-GB"/>
        </a:p>
      </dgm:t>
    </dgm:pt>
    <dgm:pt modelId="{710E5EEE-E173-430E-800F-3309F5A1ABF2}" type="sibTrans" cxnId="{F8D4AC59-FD6A-440E-B298-ABF277885A8E}">
      <dgm:prSet/>
      <dgm:spPr/>
      <dgm:t>
        <a:bodyPr/>
        <a:lstStyle/>
        <a:p>
          <a:endParaRPr lang="en-GB"/>
        </a:p>
      </dgm:t>
    </dgm:pt>
    <dgm:pt modelId="{AC7EB720-6242-4B4D-BA1A-57D68D39AD53}">
      <dgm:prSet phldrT="[Text]" phldr="0"/>
      <dgm:spPr/>
      <dgm:t>
        <a:bodyPr/>
        <a:lstStyle/>
        <a:p>
          <a:pPr rtl="0"/>
          <a:r>
            <a:rPr lang="en-GB" dirty="0">
              <a:latin typeface="Calibri Light" panose="020F0302020204030204"/>
            </a:rPr>
            <a:t> Do you have any work experience,volunteering part time jobs? </a:t>
          </a:r>
          <a:endParaRPr lang="en-GB" dirty="0"/>
        </a:p>
      </dgm:t>
    </dgm:pt>
    <dgm:pt modelId="{675E085D-E78B-4479-83F2-F835BBF37BAE}" type="parTrans" cxnId="{B4CC1C8A-426F-40D4-BC1C-49413A4B51F6}">
      <dgm:prSet/>
      <dgm:spPr/>
      <dgm:t>
        <a:bodyPr/>
        <a:lstStyle/>
        <a:p>
          <a:endParaRPr lang="en-GB"/>
        </a:p>
      </dgm:t>
    </dgm:pt>
    <dgm:pt modelId="{2B1D7FF2-C1ED-4026-BAB9-475F3149BA24}" type="sibTrans" cxnId="{B4CC1C8A-426F-40D4-BC1C-49413A4B51F6}">
      <dgm:prSet/>
      <dgm:spPr/>
      <dgm:t>
        <a:bodyPr/>
        <a:lstStyle/>
        <a:p>
          <a:endParaRPr lang="en-GB"/>
        </a:p>
      </dgm:t>
    </dgm:pt>
    <dgm:pt modelId="{B6C5B2E1-5FD4-4F12-8C3F-08C243B77422}">
      <dgm:prSet phldr="0"/>
      <dgm:spPr/>
      <dgm:t>
        <a:bodyPr/>
        <a:lstStyle/>
        <a:p>
          <a:pPr rtl="0"/>
          <a:r>
            <a:rPr lang="en-GB" dirty="0">
              <a:latin typeface="Calibri Light" panose="020F0302020204030204"/>
            </a:rPr>
            <a:t>What do you like to do in your spare time? (hobbies, interests etc)</a:t>
          </a:r>
        </a:p>
      </dgm:t>
    </dgm:pt>
    <dgm:pt modelId="{5E297C88-48CA-49B7-ACA0-AC88FA3EEAF8}" type="parTrans" cxnId="{A9C0B5F3-8824-41FA-8084-993755F9A9CF}">
      <dgm:prSet/>
      <dgm:spPr/>
      <dgm:t>
        <a:bodyPr/>
        <a:lstStyle/>
        <a:p>
          <a:endParaRPr lang="en-GB"/>
        </a:p>
      </dgm:t>
    </dgm:pt>
    <dgm:pt modelId="{A0E3245C-5197-4BBF-A659-630C891877D2}" type="sibTrans" cxnId="{A9C0B5F3-8824-41FA-8084-993755F9A9CF}">
      <dgm:prSet/>
      <dgm:spPr/>
      <dgm:t>
        <a:bodyPr/>
        <a:lstStyle/>
        <a:p>
          <a:endParaRPr lang="en-GB"/>
        </a:p>
      </dgm:t>
    </dgm:pt>
    <dgm:pt modelId="{C72AC521-461F-4A4D-A05F-1A588B5D122D}">
      <dgm:prSet phldr="0"/>
      <dgm:spPr/>
      <dgm:t>
        <a:bodyPr/>
        <a:lstStyle/>
        <a:p>
          <a:pPr rtl="0"/>
          <a:r>
            <a:rPr lang="en-GB" dirty="0">
              <a:latin typeface="Calibri Light" panose="020F0302020204030204"/>
            </a:rPr>
            <a:t>Career aspirations </a:t>
          </a:r>
        </a:p>
      </dgm:t>
    </dgm:pt>
    <dgm:pt modelId="{C69F4D83-64AA-4B98-8803-28743FEEFAF3}" type="parTrans" cxnId="{E07A4967-1984-44B6-A448-D2491E6953FE}">
      <dgm:prSet/>
      <dgm:spPr/>
      <dgm:t>
        <a:bodyPr/>
        <a:lstStyle/>
        <a:p>
          <a:endParaRPr lang="en-GB"/>
        </a:p>
      </dgm:t>
    </dgm:pt>
    <dgm:pt modelId="{22A1F7A2-108B-4DD1-8B8D-2820527F2A0E}" type="sibTrans" cxnId="{E07A4967-1984-44B6-A448-D2491E6953FE}">
      <dgm:prSet/>
      <dgm:spPr/>
      <dgm:t>
        <a:bodyPr/>
        <a:lstStyle/>
        <a:p>
          <a:endParaRPr lang="en-GB"/>
        </a:p>
      </dgm:t>
    </dgm:pt>
    <dgm:pt modelId="{0E2DF497-148A-44A9-946E-E79531F50789}">
      <dgm:prSet phldr="0"/>
      <dgm:spPr/>
      <dgm:t>
        <a:bodyPr/>
        <a:lstStyle/>
        <a:p>
          <a:pPr rtl="0"/>
          <a:r>
            <a:rPr lang="en-GB" dirty="0">
              <a:latin typeface="Calibri Light" panose="020F0302020204030204"/>
            </a:rPr>
            <a:t>Where do you hope to go following this course?</a:t>
          </a:r>
        </a:p>
      </dgm:t>
    </dgm:pt>
    <dgm:pt modelId="{AE9089AF-0371-4ECD-AA10-6F65B428A517}" type="parTrans" cxnId="{1B77103B-A154-40FC-95A6-94802700D061}">
      <dgm:prSet/>
      <dgm:spPr/>
      <dgm:t>
        <a:bodyPr/>
        <a:lstStyle/>
        <a:p>
          <a:endParaRPr lang="en-GB"/>
        </a:p>
      </dgm:t>
    </dgm:pt>
    <dgm:pt modelId="{4B324402-DA4D-4876-A225-EC7238C3406D}" type="sibTrans" cxnId="{1B77103B-A154-40FC-95A6-94802700D061}">
      <dgm:prSet/>
      <dgm:spPr/>
      <dgm:t>
        <a:bodyPr/>
        <a:lstStyle/>
        <a:p>
          <a:endParaRPr lang="en-GB"/>
        </a:p>
      </dgm:t>
    </dgm:pt>
    <dgm:pt modelId="{A0DB4A83-1DF0-4F54-9146-7132A9682E61}">
      <dgm:prSet phldr="0"/>
      <dgm:spPr/>
      <dgm:t>
        <a:bodyPr/>
        <a:lstStyle/>
        <a:p>
          <a:pPr rtl="0"/>
          <a:r>
            <a:rPr lang="en-GB" dirty="0">
              <a:latin typeface="Calibri Light" panose="020F0302020204030204"/>
            </a:rPr>
            <a:t>Employment? Further studies? Don’t worry if you aren't sure you can keep it more generic and talk about challenging yourself and learning new skills</a:t>
          </a:r>
        </a:p>
      </dgm:t>
    </dgm:pt>
    <dgm:pt modelId="{FF88E3D3-5744-412C-AC59-942A55DE4158}" type="parTrans" cxnId="{9B93EB35-C9F4-43F2-A6D6-6E1B0002D156}">
      <dgm:prSet/>
      <dgm:spPr/>
      <dgm:t>
        <a:bodyPr/>
        <a:lstStyle/>
        <a:p>
          <a:endParaRPr lang="en-GB"/>
        </a:p>
      </dgm:t>
    </dgm:pt>
    <dgm:pt modelId="{37F770A9-5E60-456F-B2D2-C8395EA3F681}" type="sibTrans" cxnId="{9B93EB35-C9F4-43F2-A6D6-6E1B0002D156}">
      <dgm:prSet/>
      <dgm:spPr/>
      <dgm:t>
        <a:bodyPr/>
        <a:lstStyle/>
        <a:p>
          <a:endParaRPr lang="en-GB"/>
        </a:p>
      </dgm:t>
    </dgm:pt>
    <dgm:pt modelId="{9BF18777-AAE8-44D0-82AE-9FA64A9895F8}">
      <dgm:prSet phldr="0"/>
      <dgm:spPr/>
      <dgm:t>
        <a:bodyPr/>
        <a:lstStyle/>
        <a:p>
          <a:pPr rtl="0"/>
          <a:r>
            <a:rPr lang="en-GB" dirty="0">
              <a:latin typeface="Calibri Light" panose="020F0302020204030204"/>
            </a:rPr>
            <a:t>Any key skills and strengths you have that would make you a suitable candidate </a:t>
          </a:r>
        </a:p>
      </dgm:t>
    </dgm:pt>
    <dgm:pt modelId="{E5F06C74-7C4F-45C6-B6CF-5C2E7DEFC881}" type="parTrans" cxnId="{F333C297-A37A-4907-B23B-AE51CF0DADE2}">
      <dgm:prSet/>
      <dgm:spPr/>
      <dgm:t>
        <a:bodyPr/>
        <a:lstStyle/>
        <a:p>
          <a:endParaRPr lang="en-GB"/>
        </a:p>
      </dgm:t>
    </dgm:pt>
    <dgm:pt modelId="{2B631FC2-B5CF-4C0F-93CB-BA7B5DFC985B}" type="sibTrans" cxnId="{F333C297-A37A-4907-B23B-AE51CF0DADE2}">
      <dgm:prSet/>
      <dgm:spPr/>
      <dgm:t>
        <a:bodyPr/>
        <a:lstStyle/>
        <a:p>
          <a:endParaRPr lang="en-GB"/>
        </a:p>
      </dgm:t>
    </dgm:pt>
    <dgm:pt modelId="{392B7C0F-5098-48E2-9E24-C6B444FBE402}">
      <dgm:prSet phldr="0"/>
      <dgm:spPr/>
      <dgm:t>
        <a:bodyPr/>
        <a:lstStyle/>
        <a:p>
          <a:pPr rtl="0"/>
          <a:r>
            <a:rPr lang="en-GB" dirty="0">
              <a:latin typeface="Calibri Light" panose="020F0302020204030204"/>
            </a:rPr>
            <a:t>What skills do you have that relates to the course</a:t>
          </a:r>
        </a:p>
      </dgm:t>
    </dgm:pt>
    <dgm:pt modelId="{0B368FB0-9773-4EF5-BF12-666CE334DD17}" type="parTrans" cxnId="{6E8DDC7B-72D7-4DBC-A72F-0AA1E722BE4D}">
      <dgm:prSet/>
      <dgm:spPr/>
      <dgm:t>
        <a:bodyPr/>
        <a:lstStyle/>
        <a:p>
          <a:endParaRPr lang="en-GB"/>
        </a:p>
      </dgm:t>
    </dgm:pt>
    <dgm:pt modelId="{081A2307-894C-46E4-B55E-177F69B4253B}" type="sibTrans" cxnId="{6E8DDC7B-72D7-4DBC-A72F-0AA1E722BE4D}">
      <dgm:prSet/>
      <dgm:spPr/>
      <dgm:t>
        <a:bodyPr/>
        <a:lstStyle/>
        <a:p>
          <a:endParaRPr lang="en-GB"/>
        </a:p>
      </dgm:t>
    </dgm:pt>
    <dgm:pt modelId="{1CA70E4B-EB48-4E04-B886-1E71DF0FCED7}">
      <dgm:prSet phldrT="[Text]" phldr="0"/>
      <dgm:spPr/>
      <dgm:t>
        <a:bodyPr/>
        <a:lstStyle/>
        <a:p>
          <a:pPr rtl="0"/>
          <a:r>
            <a:rPr lang="en-GB" dirty="0"/>
            <a:t>School subjects</a:t>
          </a:r>
        </a:p>
      </dgm:t>
    </dgm:pt>
    <dgm:pt modelId="{AFECD631-8B97-4AD0-B388-F7E5F4D2FE57}" type="parTrans" cxnId="{D2781FC4-4C6D-4A5C-8FD9-97DD182F4A1E}">
      <dgm:prSet/>
      <dgm:spPr/>
      <dgm:t>
        <a:bodyPr/>
        <a:lstStyle/>
        <a:p>
          <a:endParaRPr lang="en-GB"/>
        </a:p>
      </dgm:t>
    </dgm:pt>
    <dgm:pt modelId="{9A6E2F4D-FC45-4C11-A9E4-F794391EFC2D}" type="sibTrans" cxnId="{D2781FC4-4C6D-4A5C-8FD9-97DD182F4A1E}">
      <dgm:prSet/>
      <dgm:spPr/>
      <dgm:t>
        <a:bodyPr/>
        <a:lstStyle/>
        <a:p>
          <a:endParaRPr lang="en-GB"/>
        </a:p>
      </dgm:t>
    </dgm:pt>
    <dgm:pt modelId="{94DAA062-F373-4B37-8EEB-F69DB7959C12}" type="pres">
      <dgm:prSet presAssocID="{B82E16F0-CD75-4927-8257-0F7C1E5869FB}" presName="Name0" presStyleCnt="0">
        <dgm:presLayoutVars>
          <dgm:dir/>
          <dgm:animLvl val="lvl"/>
          <dgm:resizeHandles val="exact"/>
        </dgm:presLayoutVars>
      </dgm:prSet>
      <dgm:spPr/>
    </dgm:pt>
    <dgm:pt modelId="{66EDB9A2-6CFE-43C6-B7BF-BC267D6F8B11}" type="pres">
      <dgm:prSet presAssocID="{C72AC521-461F-4A4D-A05F-1A588B5D122D}" presName="boxAndChildren" presStyleCnt="0"/>
      <dgm:spPr/>
    </dgm:pt>
    <dgm:pt modelId="{DFC5EB95-B6A6-4FBE-A351-4F1870C1D5B4}" type="pres">
      <dgm:prSet presAssocID="{C72AC521-461F-4A4D-A05F-1A588B5D122D}" presName="parentTextBox" presStyleLbl="node1" presStyleIdx="0" presStyleCnt="4"/>
      <dgm:spPr/>
    </dgm:pt>
    <dgm:pt modelId="{6DED996A-2E05-4233-A652-178D64213946}" type="pres">
      <dgm:prSet presAssocID="{C72AC521-461F-4A4D-A05F-1A588B5D122D}" presName="entireBox" presStyleLbl="node1" presStyleIdx="0" presStyleCnt="4"/>
      <dgm:spPr/>
    </dgm:pt>
    <dgm:pt modelId="{02A7FDE7-A1BA-41F4-A02A-B9CEF902080E}" type="pres">
      <dgm:prSet presAssocID="{C72AC521-461F-4A4D-A05F-1A588B5D122D}" presName="descendantBox" presStyleCnt="0"/>
      <dgm:spPr/>
    </dgm:pt>
    <dgm:pt modelId="{91996423-0625-4E6D-84F2-635FD58B8B83}" type="pres">
      <dgm:prSet presAssocID="{0E2DF497-148A-44A9-946E-E79531F50789}" presName="childTextBox" presStyleLbl="fgAccFollowNode1" presStyleIdx="0" presStyleCnt="10">
        <dgm:presLayoutVars>
          <dgm:bulletEnabled val="1"/>
        </dgm:presLayoutVars>
      </dgm:prSet>
      <dgm:spPr/>
    </dgm:pt>
    <dgm:pt modelId="{9D5B38F6-4537-4096-A89A-F19A1A8D9DB4}" type="pres">
      <dgm:prSet presAssocID="{A0DB4A83-1DF0-4F54-9146-7132A9682E61}" presName="childTextBox" presStyleLbl="fgAccFollowNode1" presStyleIdx="1" presStyleCnt="10">
        <dgm:presLayoutVars>
          <dgm:bulletEnabled val="1"/>
        </dgm:presLayoutVars>
      </dgm:prSet>
      <dgm:spPr/>
    </dgm:pt>
    <dgm:pt modelId="{9E6D6051-7627-4BC5-A4BA-E4FEF4DEC90A}" type="pres">
      <dgm:prSet presAssocID="{710E5EEE-E173-430E-800F-3309F5A1ABF2}" presName="sp" presStyleCnt="0"/>
      <dgm:spPr/>
    </dgm:pt>
    <dgm:pt modelId="{CF42FABF-01BD-4497-B3E2-73476927B744}" type="pres">
      <dgm:prSet presAssocID="{54DF8A6D-E866-43A3-BA98-6D115C9BB029}" presName="arrowAndChildren" presStyleCnt="0"/>
      <dgm:spPr/>
    </dgm:pt>
    <dgm:pt modelId="{FE12DBC5-ECA1-4E82-A8B5-36E84537AD14}" type="pres">
      <dgm:prSet presAssocID="{54DF8A6D-E866-43A3-BA98-6D115C9BB029}" presName="parentTextArrow" presStyleLbl="node1" presStyleIdx="0" presStyleCnt="4"/>
      <dgm:spPr/>
    </dgm:pt>
    <dgm:pt modelId="{8B81E171-4BA0-416D-9403-FB0509F48071}" type="pres">
      <dgm:prSet presAssocID="{54DF8A6D-E866-43A3-BA98-6D115C9BB029}" presName="arrow" presStyleLbl="node1" presStyleIdx="1" presStyleCnt="4"/>
      <dgm:spPr/>
    </dgm:pt>
    <dgm:pt modelId="{2B1F2DDB-92B2-4316-9DD9-6F14A8F5ADDC}" type="pres">
      <dgm:prSet presAssocID="{54DF8A6D-E866-43A3-BA98-6D115C9BB029}" presName="descendantArrow" presStyleCnt="0"/>
      <dgm:spPr/>
    </dgm:pt>
    <dgm:pt modelId="{E43D23F2-91D6-44C5-9F45-1094DCC5D449}" type="pres">
      <dgm:prSet presAssocID="{AC7EB720-6242-4B4D-BA1A-57D68D39AD53}" presName="childTextArrow" presStyleLbl="fgAccFollowNode1" presStyleIdx="2" presStyleCnt="10">
        <dgm:presLayoutVars>
          <dgm:bulletEnabled val="1"/>
        </dgm:presLayoutVars>
      </dgm:prSet>
      <dgm:spPr/>
    </dgm:pt>
    <dgm:pt modelId="{3EDF6674-7A44-4528-AF65-B25FA4AC39A9}" type="pres">
      <dgm:prSet presAssocID="{B6C5B2E1-5FD4-4F12-8C3F-08C243B77422}" presName="childTextArrow" presStyleLbl="fgAccFollowNode1" presStyleIdx="3" presStyleCnt="10">
        <dgm:presLayoutVars>
          <dgm:bulletEnabled val="1"/>
        </dgm:presLayoutVars>
      </dgm:prSet>
      <dgm:spPr/>
    </dgm:pt>
    <dgm:pt modelId="{F8BAC8D8-79AD-401A-A5C3-5F0D2A783BEB}" type="pres">
      <dgm:prSet presAssocID="{9A6E2F4D-FC45-4C11-A9E4-F794391EFC2D}" presName="sp" presStyleCnt="0"/>
      <dgm:spPr/>
    </dgm:pt>
    <dgm:pt modelId="{D748334D-3537-4B8A-A8B9-584DC2E9EF79}" type="pres">
      <dgm:prSet presAssocID="{1CA70E4B-EB48-4E04-B886-1E71DF0FCED7}" presName="arrowAndChildren" presStyleCnt="0"/>
      <dgm:spPr/>
    </dgm:pt>
    <dgm:pt modelId="{99147F2F-FDB5-4A0F-AF83-C6BB359DFA39}" type="pres">
      <dgm:prSet presAssocID="{1CA70E4B-EB48-4E04-B886-1E71DF0FCED7}" presName="parentTextArrow" presStyleLbl="node1" presStyleIdx="1" presStyleCnt="4"/>
      <dgm:spPr/>
    </dgm:pt>
    <dgm:pt modelId="{2AF71048-D123-4436-96AF-38E6660B1078}" type="pres">
      <dgm:prSet presAssocID="{1CA70E4B-EB48-4E04-B886-1E71DF0FCED7}" presName="arrow" presStyleLbl="node1" presStyleIdx="2" presStyleCnt="4"/>
      <dgm:spPr/>
    </dgm:pt>
    <dgm:pt modelId="{A922FE63-F435-494B-AD4F-72D2180D9F83}" type="pres">
      <dgm:prSet presAssocID="{1CA70E4B-EB48-4E04-B886-1E71DF0FCED7}" presName="descendantArrow" presStyleCnt="0"/>
      <dgm:spPr/>
    </dgm:pt>
    <dgm:pt modelId="{413B9BE3-86C6-48F2-A57A-72019F0040E1}" type="pres">
      <dgm:prSet presAssocID="{0AAB2989-3769-487B-8739-2AD1458EED9C}" presName="childTextArrow" presStyleLbl="fgAccFollowNode1" presStyleIdx="4" presStyleCnt="10">
        <dgm:presLayoutVars>
          <dgm:bulletEnabled val="1"/>
        </dgm:presLayoutVars>
      </dgm:prSet>
      <dgm:spPr/>
    </dgm:pt>
    <dgm:pt modelId="{445E7BFC-3B67-4224-9370-23895382C09A}" type="pres">
      <dgm:prSet presAssocID="{5C2495BA-B553-42FA-8B9E-431A6C6CE871}" presName="childTextArrow" presStyleLbl="fgAccFollowNode1" presStyleIdx="5" presStyleCnt="10">
        <dgm:presLayoutVars>
          <dgm:bulletEnabled val="1"/>
        </dgm:presLayoutVars>
      </dgm:prSet>
      <dgm:spPr/>
    </dgm:pt>
    <dgm:pt modelId="{F40BDF1C-CDA6-422C-996B-31DB2EA50765}" type="pres">
      <dgm:prSet presAssocID="{E28DF401-9514-4EEB-A89D-579760310376}" presName="sp" presStyleCnt="0"/>
      <dgm:spPr/>
    </dgm:pt>
    <dgm:pt modelId="{BE3627DD-5878-42E3-ACE9-22C9A592A366}" type="pres">
      <dgm:prSet presAssocID="{EFD01254-C175-4CAC-A70B-9B46BF965FA3}" presName="arrowAndChildren" presStyleCnt="0"/>
      <dgm:spPr/>
    </dgm:pt>
    <dgm:pt modelId="{CCF5B43E-893C-425F-892F-B4DC4AE7D0A2}" type="pres">
      <dgm:prSet presAssocID="{EFD01254-C175-4CAC-A70B-9B46BF965FA3}" presName="parentTextArrow" presStyleLbl="node1" presStyleIdx="2" presStyleCnt="4"/>
      <dgm:spPr/>
    </dgm:pt>
    <dgm:pt modelId="{79E0100E-2B6E-4E15-806D-75F3F1B14382}" type="pres">
      <dgm:prSet presAssocID="{EFD01254-C175-4CAC-A70B-9B46BF965FA3}" presName="arrow" presStyleLbl="node1" presStyleIdx="3" presStyleCnt="4"/>
      <dgm:spPr/>
    </dgm:pt>
    <dgm:pt modelId="{3CF8CFBE-58F9-4731-99B6-46FE0DADA864}" type="pres">
      <dgm:prSet presAssocID="{EFD01254-C175-4CAC-A70B-9B46BF965FA3}" presName="descendantArrow" presStyleCnt="0"/>
      <dgm:spPr/>
    </dgm:pt>
    <dgm:pt modelId="{BA9747C2-CA2B-4C69-BB1E-7170B8A8BBF1}" type="pres">
      <dgm:prSet presAssocID="{DD7017AA-3BF7-44A2-B91F-BA1F54D98EFF}" presName="childTextArrow" presStyleLbl="fgAccFollowNode1" presStyleIdx="6" presStyleCnt="10">
        <dgm:presLayoutVars>
          <dgm:bulletEnabled val="1"/>
        </dgm:presLayoutVars>
      </dgm:prSet>
      <dgm:spPr/>
    </dgm:pt>
    <dgm:pt modelId="{A3C8B025-64A7-4702-81FE-B03CCE2D4912}" type="pres">
      <dgm:prSet presAssocID="{10BFE182-3BBD-4255-B0BE-0F472ED9633D}" presName="childTextArrow" presStyleLbl="fgAccFollowNode1" presStyleIdx="7" presStyleCnt="10">
        <dgm:presLayoutVars>
          <dgm:bulletEnabled val="1"/>
        </dgm:presLayoutVars>
      </dgm:prSet>
      <dgm:spPr/>
    </dgm:pt>
    <dgm:pt modelId="{F315AE6C-C25F-48A4-84F7-C09CBC87ADA9}" type="pres">
      <dgm:prSet presAssocID="{9BF18777-AAE8-44D0-82AE-9FA64A9895F8}" presName="childTextArrow" presStyleLbl="fgAccFollowNode1" presStyleIdx="8" presStyleCnt="10">
        <dgm:presLayoutVars>
          <dgm:bulletEnabled val="1"/>
        </dgm:presLayoutVars>
      </dgm:prSet>
      <dgm:spPr/>
    </dgm:pt>
    <dgm:pt modelId="{70BF893E-ED09-41B8-AC8E-B71E464A5475}" type="pres">
      <dgm:prSet presAssocID="{392B7C0F-5098-48E2-9E24-C6B444FBE402}" presName="childTextArrow" presStyleLbl="fgAccFollowNode1" presStyleIdx="9" presStyleCnt="10">
        <dgm:presLayoutVars>
          <dgm:bulletEnabled val="1"/>
        </dgm:presLayoutVars>
      </dgm:prSet>
      <dgm:spPr/>
    </dgm:pt>
  </dgm:ptLst>
  <dgm:cxnLst>
    <dgm:cxn modelId="{944F4115-263A-4F98-98D2-FFD6CC262326}" type="presOf" srcId="{54DF8A6D-E866-43A3-BA98-6D115C9BB029}" destId="{FE12DBC5-ECA1-4E82-A8B5-36E84537AD14}" srcOrd="0" destOrd="0" presId="urn:microsoft.com/office/officeart/2005/8/layout/process4"/>
    <dgm:cxn modelId="{C5916627-7E63-4C50-A57E-CDF06F5AE55F}" type="presOf" srcId="{0AAB2989-3769-487B-8739-2AD1458EED9C}" destId="{413B9BE3-86C6-48F2-A57A-72019F0040E1}" srcOrd="0" destOrd="0" presId="urn:microsoft.com/office/officeart/2005/8/layout/process4"/>
    <dgm:cxn modelId="{2F3D6529-31D3-4F4D-8ED5-E58D7EF39153}" type="presOf" srcId="{54DF8A6D-E866-43A3-BA98-6D115C9BB029}" destId="{8B81E171-4BA0-416D-9403-FB0509F48071}" srcOrd="1" destOrd="0" presId="urn:microsoft.com/office/officeart/2005/8/layout/process4"/>
    <dgm:cxn modelId="{3170CE2A-31CB-475A-98D8-191ADB374BFB}" type="presOf" srcId="{B82E16F0-CD75-4927-8257-0F7C1E5869FB}" destId="{94DAA062-F373-4B37-8EEB-F69DB7959C12}" srcOrd="0" destOrd="0" presId="urn:microsoft.com/office/officeart/2005/8/layout/process4"/>
    <dgm:cxn modelId="{6E39392E-D918-4C0A-A120-65B77687F5D2}" type="presOf" srcId="{10BFE182-3BBD-4255-B0BE-0F472ED9633D}" destId="{A3C8B025-64A7-4702-81FE-B03CCE2D4912}" srcOrd="0" destOrd="0" presId="urn:microsoft.com/office/officeart/2005/8/layout/process4"/>
    <dgm:cxn modelId="{9B93EB35-C9F4-43F2-A6D6-6E1B0002D156}" srcId="{C72AC521-461F-4A4D-A05F-1A588B5D122D}" destId="{A0DB4A83-1DF0-4F54-9146-7132A9682E61}" srcOrd="1" destOrd="0" parTransId="{FF88E3D3-5744-412C-AC59-942A55DE4158}" sibTransId="{37F770A9-5E60-456F-B2D2-C8395EA3F681}"/>
    <dgm:cxn modelId="{1B77103B-A154-40FC-95A6-94802700D061}" srcId="{C72AC521-461F-4A4D-A05F-1A588B5D122D}" destId="{0E2DF497-148A-44A9-946E-E79531F50789}" srcOrd="0" destOrd="0" parTransId="{AE9089AF-0371-4ECD-AA10-6F65B428A517}" sibTransId="{4B324402-DA4D-4876-A225-EC7238C3406D}"/>
    <dgm:cxn modelId="{6C283A5F-3FED-4D08-ADAC-C3DD0797018F}" type="presOf" srcId="{EFD01254-C175-4CAC-A70B-9B46BF965FA3}" destId="{CCF5B43E-893C-425F-892F-B4DC4AE7D0A2}" srcOrd="0" destOrd="0" presId="urn:microsoft.com/office/officeart/2005/8/layout/process4"/>
    <dgm:cxn modelId="{E07A4967-1984-44B6-A448-D2491E6953FE}" srcId="{B82E16F0-CD75-4927-8257-0F7C1E5869FB}" destId="{C72AC521-461F-4A4D-A05F-1A588B5D122D}" srcOrd="3" destOrd="0" parTransId="{C69F4D83-64AA-4B98-8803-28743FEEFAF3}" sibTransId="{22A1F7A2-108B-4DD1-8B8D-2820527F2A0E}"/>
    <dgm:cxn modelId="{FDFDE267-4752-4592-97D1-DF1BE1EA08C7}" type="presOf" srcId="{B6C5B2E1-5FD4-4F12-8C3F-08C243B77422}" destId="{3EDF6674-7A44-4528-AF65-B25FA4AC39A9}" srcOrd="0" destOrd="0" presId="urn:microsoft.com/office/officeart/2005/8/layout/process4"/>
    <dgm:cxn modelId="{E375396B-C149-44D1-9874-B745066F9A57}" type="presOf" srcId="{C72AC521-461F-4A4D-A05F-1A588B5D122D}" destId="{DFC5EB95-B6A6-4FBE-A351-4F1870C1D5B4}" srcOrd="0" destOrd="0" presId="urn:microsoft.com/office/officeart/2005/8/layout/process4"/>
    <dgm:cxn modelId="{D2330F6D-7586-4517-A535-7D4C3D2F6CAB}" srcId="{1CA70E4B-EB48-4E04-B886-1E71DF0FCED7}" destId="{5C2495BA-B553-42FA-8B9E-431A6C6CE871}" srcOrd="1" destOrd="0" parTransId="{C0502C10-D2A6-4516-8187-6C422E00E466}" sibTransId="{7C44CE40-78E0-438B-A270-E3A1C587C6BB}"/>
    <dgm:cxn modelId="{04703650-B5E3-4831-94A7-B70360CF2E40}" type="presOf" srcId="{9BF18777-AAE8-44D0-82AE-9FA64A9895F8}" destId="{F315AE6C-C25F-48A4-84F7-C09CBC87ADA9}" srcOrd="0" destOrd="0" presId="urn:microsoft.com/office/officeart/2005/8/layout/process4"/>
    <dgm:cxn modelId="{E59C5873-1679-4502-8896-12DD8B1B30B8}" type="presOf" srcId="{C72AC521-461F-4A4D-A05F-1A588B5D122D}" destId="{6DED996A-2E05-4233-A652-178D64213946}" srcOrd="1" destOrd="0" presId="urn:microsoft.com/office/officeart/2005/8/layout/process4"/>
    <dgm:cxn modelId="{08C94456-1C00-4B90-AE10-192A0538BF9A}" srcId="{EFD01254-C175-4CAC-A70B-9B46BF965FA3}" destId="{DD7017AA-3BF7-44A2-B91F-BA1F54D98EFF}" srcOrd="0" destOrd="0" parTransId="{26D7BAF1-04C7-4081-BF3E-D901E625DCF8}" sibTransId="{DA06C29F-87CC-4693-A584-CB82AAE20257}"/>
    <dgm:cxn modelId="{A28D2958-A659-4005-87C7-F2DE18FBDCBA}" type="presOf" srcId="{1CA70E4B-EB48-4E04-B886-1E71DF0FCED7}" destId="{2AF71048-D123-4436-96AF-38E6660B1078}" srcOrd="1" destOrd="0" presId="urn:microsoft.com/office/officeart/2005/8/layout/process4"/>
    <dgm:cxn modelId="{F8D4AC59-FD6A-440E-B298-ABF277885A8E}" srcId="{B82E16F0-CD75-4927-8257-0F7C1E5869FB}" destId="{54DF8A6D-E866-43A3-BA98-6D115C9BB029}" srcOrd="2" destOrd="0" parTransId="{6C35E0CD-34F5-423A-B332-1DC8F6361456}" sibTransId="{710E5EEE-E173-430E-800F-3309F5A1ABF2}"/>
    <dgm:cxn modelId="{6E8DDC7B-72D7-4DBC-A72F-0AA1E722BE4D}" srcId="{EFD01254-C175-4CAC-A70B-9B46BF965FA3}" destId="{392B7C0F-5098-48E2-9E24-C6B444FBE402}" srcOrd="3" destOrd="0" parTransId="{0B368FB0-9773-4EF5-BF12-666CE334DD17}" sibTransId="{081A2307-894C-46E4-B55E-177F69B4253B}"/>
    <dgm:cxn modelId="{6462A581-737D-40B2-818A-F32A8B08A4B4}" type="presOf" srcId="{DD7017AA-3BF7-44A2-B91F-BA1F54D98EFF}" destId="{BA9747C2-CA2B-4C69-BB1E-7170B8A8BBF1}" srcOrd="0" destOrd="0" presId="urn:microsoft.com/office/officeart/2005/8/layout/process4"/>
    <dgm:cxn modelId="{80E93A88-469D-495F-8E5F-5885B37C86F3}" srcId="{B82E16F0-CD75-4927-8257-0F7C1E5869FB}" destId="{EFD01254-C175-4CAC-A70B-9B46BF965FA3}" srcOrd="0" destOrd="0" parTransId="{3BFB91FF-8203-4DBC-BBDB-D13916D0DB70}" sibTransId="{E28DF401-9514-4EEB-A89D-579760310376}"/>
    <dgm:cxn modelId="{B4CC1C8A-426F-40D4-BC1C-49413A4B51F6}" srcId="{54DF8A6D-E866-43A3-BA98-6D115C9BB029}" destId="{AC7EB720-6242-4B4D-BA1A-57D68D39AD53}" srcOrd="0" destOrd="0" parTransId="{675E085D-E78B-4479-83F2-F835BBF37BAE}" sibTransId="{2B1D7FF2-C1ED-4026-BAB9-475F3149BA24}"/>
    <dgm:cxn modelId="{CA5FA595-51FA-4533-8D6E-B9CF9EB07546}" type="presOf" srcId="{EFD01254-C175-4CAC-A70B-9B46BF965FA3}" destId="{79E0100E-2B6E-4E15-806D-75F3F1B14382}" srcOrd="1" destOrd="0" presId="urn:microsoft.com/office/officeart/2005/8/layout/process4"/>
    <dgm:cxn modelId="{F333C297-A37A-4907-B23B-AE51CF0DADE2}" srcId="{EFD01254-C175-4CAC-A70B-9B46BF965FA3}" destId="{9BF18777-AAE8-44D0-82AE-9FA64A9895F8}" srcOrd="2" destOrd="0" parTransId="{E5F06C74-7C4F-45C6-B6CF-5C2E7DEFC881}" sibTransId="{2B631FC2-B5CF-4C0F-93CB-BA7B5DFC985B}"/>
    <dgm:cxn modelId="{3233F9AA-B0F4-48F1-B0DA-AE3AC029371F}" type="presOf" srcId="{A0DB4A83-1DF0-4F54-9146-7132A9682E61}" destId="{9D5B38F6-4537-4096-A89A-F19A1A8D9DB4}" srcOrd="0" destOrd="0" presId="urn:microsoft.com/office/officeart/2005/8/layout/process4"/>
    <dgm:cxn modelId="{D2781FC4-4C6D-4A5C-8FD9-97DD182F4A1E}" srcId="{B82E16F0-CD75-4927-8257-0F7C1E5869FB}" destId="{1CA70E4B-EB48-4E04-B886-1E71DF0FCED7}" srcOrd="1" destOrd="0" parTransId="{AFECD631-8B97-4AD0-B388-F7E5F4D2FE57}" sibTransId="{9A6E2F4D-FC45-4C11-A9E4-F794391EFC2D}"/>
    <dgm:cxn modelId="{A7AF12D9-9504-47B4-AD57-691354860042}" srcId="{1CA70E4B-EB48-4E04-B886-1E71DF0FCED7}" destId="{0AAB2989-3769-487B-8739-2AD1458EED9C}" srcOrd="0" destOrd="0" parTransId="{FC527E3A-8D43-41F2-AA28-9AE3685BAAB8}" sibTransId="{E1957588-3BF8-4D63-B548-D7FA5FC57E05}"/>
    <dgm:cxn modelId="{88719ADF-6532-4B8A-9FE3-31E6082E2248}" type="presOf" srcId="{0E2DF497-148A-44A9-946E-E79531F50789}" destId="{91996423-0625-4E6D-84F2-635FD58B8B83}" srcOrd="0" destOrd="0" presId="urn:microsoft.com/office/officeart/2005/8/layout/process4"/>
    <dgm:cxn modelId="{9C25F5E5-22EE-4FE7-98C3-5ED17D52ABE2}" type="presOf" srcId="{392B7C0F-5098-48E2-9E24-C6B444FBE402}" destId="{70BF893E-ED09-41B8-AC8E-B71E464A5475}" srcOrd="0" destOrd="0" presId="urn:microsoft.com/office/officeart/2005/8/layout/process4"/>
    <dgm:cxn modelId="{612AB9EA-7E5E-43DF-8C68-A12D367476AA}" type="presOf" srcId="{AC7EB720-6242-4B4D-BA1A-57D68D39AD53}" destId="{E43D23F2-91D6-44C5-9F45-1094DCC5D449}" srcOrd="0" destOrd="0" presId="urn:microsoft.com/office/officeart/2005/8/layout/process4"/>
    <dgm:cxn modelId="{964A18F0-A43F-4A42-ADA3-8DA3F17F29FC}" type="presOf" srcId="{1CA70E4B-EB48-4E04-B886-1E71DF0FCED7}" destId="{99147F2F-FDB5-4A0F-AF83-C6BB359DFA39}" srcOrd="0" destOrd="0" presId="urn:microsoft.com/office/officeart/2005/8/layout/process4"/>
    <dgm:cxn modelId="{A9C0B5F3-8824-41FA-8084-993755F9A9CF}" srcId="{54DF8A6D-E866-43A3-BA98-6D115C9BB029}" destId="{B6C5B2E1-5FD4-4F12-8C3F-08C243B77422}" srcOrd="1" destOrd="0" parTransId="{5E297C88-48CA-49B7-ACA0-AC88FA3EEAF8}" sibTransId="{A0E3245C-5197-4BBF-A659-630C891877D2}"/>
    <dgm:cxn modelId="{18B79FF7-6B35-452A-92E6-AEAA87C97C7C}" type="presOf" srcId="{5C2495BA-B553-42FA-8B9E-431A6C6CE871}" destId="{445E7BFC-3B67-4224-9370-23895382C09A}" srcOrd="0" destOrd="0" presId="urn:microsoft.com/office/officeart/2005/8/layout/process4"/>
    <dgm:cxn modelId="{967F46FE-52C5-4E28-A166-2292202C5B0F}" srcId="{EFD01254-C175-4CAC-A70B-9B46BF965FA3}" destId="{10BFE182-3BBD-4255-B0BE-0F472ED9633D}" srcOrd="1" destOrd="0" parTransId="{71E335A0-0757-4F36-A015-7D010C5AF98B}" sibTransId="{5D8218D2-4210-475E-AFFD-EDE9010FEF25}"/>
    <dgm:cxn modelId="{DC71986B-F640-40F1-99EC-8F275C4C9312}" type="presParOf" srcId="{94DAA062-F373-4B37-8EEB-F69DB7959C12}" destId="{66EDB9A2-6CFE-43C6-B7BF-BC267D6F8B11}" srcOrd="0" destOrd="0" presId="urn:microsoft.com/office/officeart/2005/8/layout/process4"/>
    <dgm:cxn modelId="{6EE6E9E5-7447-419B-8A60-7DB6AE0C50BF}" type="presParOf" srcId="{66EDB9A2-6CFE-43C6-B7BF-BC267D6F8B11}" destId="{DFC5EB95-B6A6-4FBE-A351-4F1870C1D5B4}" srcOrd="0" destOrd="0" presId="urn:microsoft.com/office/officeart/2005/8/layout/process4"/>
    <dgm:cxn modelId="{407A3AD5-332D-490C-A894-B972529A56E5}" type="presParOf" srcId="{66EDB9A2-6CFE-43C6-B7BF-BC267D6F8B11}" destId="{6DED996A-2E05-4233-A652-178D64213946}" srcOrd="1" destOrd="0" presId="urn:microsoft.com/office/officeart/2005/8/layout/process4"/>
    <dgm:cxn modelId="{ABBDA0DB-2960-4DB8-996C-0751A87A12B3}" type="presParOf" srcId="{66EDB9A2-6CFE-43C6-B7BF-BC267D6F8B11}" destId="{02A7FDE7-A1BA-41F4-A02A-B9CEF902080E}" srcOrd="2" destOrd="0" presId="urn:microsoft.com/office/officeart/2005/8/layout/process4"/>
    <dgm:cxn modelId="{E059CEE1-1C5F-4EB1-A4F9-5E4CE3F27627}" type="presParOf" srcId="{02A7FDE7-A1BA-41F4-A02A-B9CEF902080E}" destId="{91996423-0625-4E6D-84F2-635FD58B8B83}" srcOrd="0" destOrd="0" presId="urn:microsoft.com/office/officeart/2005/8/layout/process4"/>
    <dgm:cxn modelId="{76B1858E-1394-4BE1-9FD6-E9916A77DBBE}" type="presParOf" srcId="{02A7FDE7-A1BA-41F4-A02A-B9CEF902080E}" destId="{9D5B38F6-4537-4096-A89A-F19A1A8D9DB4}" srcOrd="1" destOrd="0" presId="urn:microsoft.com/office/officeart/2005/8/layout/process4"/>
    <dgm:cxn modelId="{BF5239B2-22AF-4ED7-BECE-FFB1ADA5711B}" type="presParOf" srcId="{94DAA062-F373-4B37-8EEB-F69DB7959C12}" destId="{9E6D6051-7627-4BC5-A4BA-E4FEF4DEC90A}" srcOrd="1" destOrd="0" presId="urn:microsoft.com/office/officeart/2005/8/layout/process4"/>
    <dgm:cxn modelId="{BBBAC74F-434C-427A-A0D7-7420EE7290BE}" type="presParOf" srcId="{94DAA062-F373-4B37-8EEB-F69DB7959C12}" destId="{CF42FABF-01BD-4497-B3E2-73476927B744}" srcOrd="2" destOrd="0" presId="urn:microsoft.com/office/officeart/2005/8/layout/process4"/>
    <dgm:cxn modelId="{196A3832-389B-4F2C-9A92-6D33D4A3817A}" type="presParOf" srcId="{CF42FABF-01BD-4497-B3E2-73476927B744}" destId="{FE12DBC5-ECA1-4E82-A8B5-36E84537AD14}" srcOrd="0" destOrd="0" presId="urn:microsoft.com/office/officeart/2005/8/layout/process4"/>
    <dgm:cxn modelId="{4E535047-7856-4546-9EB8-DE2FF8C14EA2}" type="presParOf" srcId="{CF42FABF-01BD-4497-B3E2-73476927B744}" destId="{8B81E171-4BA0-416D-9403-FB0509F48071}" srcOrd="1" destOrd="0" presId="urn:microsoft.com/office/officeart/2005/8/layout/process4"/>
    <dgm:cxn modelId="{44D49ED4-A095-4DA9-9469-252AFA3E6830}" type="presParOf" srcId="{CF42FABF-01BD-4497-B3E2-73476927B744}" destId="{2B1F2DDB-92B2-4316-9DD9-6F14A8F5ADDC}" srcOrd="2" destOrd="0" presId="urn:microsoft.com/office/officeart/2005/8/layout/process4"/>
    <dgm:cxn modelId="{5928C461-E647-46CD-9BD1-C4AD8424F9D4}" type="presParOf" srcId="{2B1F2DDB-92B2-4316-9DD9-6F14A8F5ADDC}" destId="{E43D23F2-91D6-44C5-9F45-1094DCC5D449}" srcOrd="0" destOrd="0" presId="urn:microsoft.com/office/officeart/2005/8/layout/process4"/>
    <dgm:cxn modelId="{9258A212-E7A4-4968-8371-324D9098BF37}" type="presParOf" srcId="{2B1F2DDB-92B2-4316-9DD9-6F14A8F5ADDC}" destId="{3EDF6674-7A44-4528-AF65-B25FA4AC39A9}" srcOrd="1" destOrd="0" presId="urn:microsoft.com/office/officeart/2005/8/layout/process4"/>
    <dgm:cxn modelId="{E4C01EE8-8FF3-484F-A311-729D21C913FE}" type="presParOf" srcId="{94DAA062-F373-4B37-8EEB-F69DB7959C12}" destId="{F8BAC8D8-79AD-401A-A5C3-5F0D2A783BEB}" srcOrd="3" destOrd="0" presId="urn:microsoft.com/office/officeart/2005/8/layout/process4"/>
    <dgm:cxn modelId="{B09C4CA1-AC2A-41FD-833C-4AAF80F3B3F2}" type="presParOf" srcId="{94DAA062-F373-4B37-8EEB-F69DB7959C12}" destId="{D748334D-3537-4B8A-A8B9-584DC2E9EF79}" srcOrd="4" destOrd="0" presId="urn:microsoft.com/office/officeart/2005/8/layout/process4"/>
    <dgm:cxn modelId="{0B4CBF44-7723-424A-B30E-A52645A95D75}" type="presParOf" srcId="{D748334D-3537-4B8A-A8B9-584DC2E9EF79}" destId="{99147F2F-FDB5-4A0F-AF83-C6BB359DFA39}" srcOrd="0" destOrd="0" presId="urn:microsoft.com/office/officeart/2005/8/layout/process4"/>
    <dgm:cxn modelId="{B1933ABC-A591-49F1-A3AB-13D3E878C821}" type="presParOf" srcId="{D748334D-3537-4B8A-A8B9-584DC2E9EF79}" destId="{2AF71048-D123-4436-96AF-38E6660B1078}" srcOrd="1" destOrd="0" presId="urn:microsoft.com/office/officeart/2005/8/layout/process4"/>
    <dgm:cxn modelId="{57D4050F-C7B8-4906-BFC3-4300EBE16A10}" type="presParOf" srcId="{D748334D-3537-4B8A-A8B9-584DC2E9EF79}" destId="{A922FE63-F435-494B-AD4F-72D2180D9F83}" srcOrd="2" destOrd="0" presId="urn:microsoft.com/office/officeart/2005/8/layout/process4"/>
    <dgm:cxn modelId="{C86C4D25-45C5-44AF-A9E0-8F345549E503}" type="presParOf" srcId="{A922FE63-F435-494B-AD4F-72D2180D9F83}" destId="{413B9BE3-86C6-48F2-A57A-72019F0040E1}" srcOrd="0" destOrd="0" presId="urn:microsoft.com/office/officeart/2005/8/layout/process4"/>
    <dgm:cxn modelId="{035675C2-2E87-40FD-9CAF-B9B0DB020659}" type="presParOf" srcId="{A922FE63-F435-494B-AD4F-72D2180D9F83}" destId="{445E7BFC-3B67-4224-9370-23895382C09A}" srcOrd="1" destOrd="0" presId="urn:microsoft.com/office/officeart/2005/8/layout/process4"/>
    <dgm:cxn modelId="{01F1486B-A096-44D9-854E-8BF4D3BDB435}" type="presParOf" srcId="{94DAA062-F373-4B37-8EEB-F69DB7959C12}" destId="{F40BDF1C-CDA6-422C-996B-31DB2EA50765}" srcOrd="5" destOrd="0" presId="urn:microsoft.com/office/officeart/2005/8/layout/process4"/>
    <dgm:cxn modelId="{1CC4C1BA-14C2-44AF-9820-835CEED70FEC}" type="presParOf" srcId="{94DAA062-F373-4B37-8EEB-F69DB7959C12}" destId="{BE3627DD-5878-42E3-ACE9-22C9A592A366}" srcOrd="6" destOrd="0" presId="urn:microsoft.com/office/officeart/2005/8/layout/process4"/>
    <dgm:cxn modelId="{21C23932-265D-45A2-BCB5-8B3C4FFAD3DE}" type="presParOf" srcId="{BE3627DD-5878-42E3-ACE9-22C9A592A366}" destId="{CCF5B43E-893C-425F-892F-B4DC4AE7D0A2}" srcOrd="0" destOrd="0" presId="urn:microsoft.com/office/officeart/2005/8/layout/process4"/>
    <dgm:cxn modelId="{1BC7B9C4-5D51-4163-9B06-E8C1DE22E60F}" type="presParOf" srcId="{BE3627DD-5878-42E3-ACE9-22C9A592A366}" destId="{79E0100E-2B6E-4E15-806D-75F3F1B14382}" srcOrd="1" destOrd="0" presId="urn:microsoft.com/office/officeart/2005/8/layout/process4"/>
    <dgm:cxn modelId="{747B457D-41F3-4261-8633-A24F47BACB6F}" type="presParOf" srcId="{BE3627DD-5878-42E3-ACE9-22C9A592A366}" destId="{3CF8CFBE-58F9-4731-99B6-46FE0DADA864}" srcOrd="2" destOrd="0" presId="urn:microsoft.com/office/officeart/2005/8/layout/process4"/>
    <dgm:cxn modelId="{59AFAD4F-BB51-4D26-9CB5-A2A819427424}" type="presParOf" srcId="{3CF8CFBE-58F9-4731-99B6-46FE0DADA864}" destId="{BA9747C2-CA2B-4C69-BB1E-7170B8A8BBF1}" srcOrd="0" destOrd="0" presId="urn:microsoft.com/office/officeart/2005/8/layout/process4"/>
    <dgm:cxn modelId="{8E2CEF7A-B6EA-47C5-A400-9A1FD2A9BAE5}" type="presParOf" srcId="{3CF8CFBE-58F9-4731-99B6-46FE0DADA864}" destId="{A3C8B025-64A7-4702-81FE-B03CCE2D4912}" srcOrd="1" destOrd="0" presId="urn:microsoft.com/office/officeart/2005/8/layout/process4"/>
    <dgm:cxn modelId="{02ED8212-6985-4E74-AEB5-3FE3A9FE9CFE}" type="presParOf" srcId="{3CF8CFBE-58F9-4731-99B6-46FE0DADA864}" destId="{F315AE6C-C25F-48A4-84F7-C09CBC87ADA9}" srcOrd="2" destOrd="0" presId="urn:microsoft.com/office/officeart/2005/8/layout/process4"/>
    <dgm:cxn modelId="{39B30EB3-ABC8-4330-B8F5-D815C8729A90}" type="presParOf" srcId="{3CF8CFBE-58F9-4731-99B6-46FE0DADA864}" destId="{70BF893E-ED09-41B8-AC8E-B71E464A547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8C7C5B-4484-4EA0-9853-3038E009DB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5B5C3EB-7993-4A90-A187-B3ADDFE980FA}">
      <dgm:prSet/>
      <dgm:spPr/>
      <dgm:t>
        <a:bodyPr/>
        <a:lstStyle/>
        <a:p>
          <a:pPr rtl="0"/>
          <a:r>
            <a:rPr lang="en-GB" b="1" dirty="0"/>
            <a:t>What happens if I am </a:t>
          </a:r>
          <a:r>
            <a:rPr lang="en-GB" b="1" dirty="0">
              <a:latin typeface="Calibri Light" panose="020F0302020204030204"/>
            </a:rPr>
            <a:t>unsuccessful?</a:t>
          </a:r>
          <a:r>
            <a:rPr lang="en-GB" dirty="0">
              <a:latin typeface="Calibri Light" panose="020F0302020204030204"/>
            </a:rPr>
            <a:t> : </a:t>
          </a:r>
          <a:r>
            <a:rPr lang="en-GB" b="0" dirty="0">
              <a:solidFill>
                <a:schemeClr val="tx1"/>
              </a:solidFill>
              <a:latin typeface="Calibri Light" panose="020F0302020204030204"/>
            </a:rPr>
            <a:t>If you are unsuccessful the college normally offer you a place on another course , the college have a clearing number that you can call to apply for a place on another course once you have your exam results -this number is not released until July </a:t>
          </a:r>
          <a:endParaRPr lang="en-US" b="0" dirty="0">
            <a:solidFill>
              <a:schemeClr val="tx1"/>
            </a:solidFill>
          </a:endParaRPr>
        </a:p>
      </dgm:t>
    </dgm:pt>
    <dgm:pt modelId="{0F9857E3-1B2B-4944-8497-A50F4E124B7A}" type="parTrans" cxnId="{E82302B6-D145-4BF4-963A-BA9DA4AB0A1B}">
      <dgm:prSet/>
      <dgm:spPr/>
      <dgm:t>
        <a:bodyPr/>
        <a:lstStyle/>
        <a:p>
          <a:endParaRPr lang="en-US"/>
        </a:p>
      </dgm:t>
    </dgm:pt>
    <dgm:pt modelId="{3A5DDF6C-EF2B-4D0E-83FC-F79204C9F739}" type="sibTrans" cxnId="{E82302B6-D145-4BF4-963A-BA9DA4AB0A1B}">
      <dgm:prSet/>
      <dgm:spPr/>
      <dgm:t>
        <a:bodyPr/>
        <a:lstStyle/>
        <a:p>
          <a:endParaRPr lang="en-US"/>
        </a:p>
      </dgm:t>
    </dgm:pt>
    <dgm:pt modelId="{E49CDCC3-638E-48AE-A40A-2A2236A2A389}">
      <dgm:prSet/>
      <dgm:spPr/>
      <dgm:t>
        <a:bodyPr/>
        <a:lstStyle/>
        <a:p>
          <a:pPr rtl="0"/>
          <a:r>
            <a:rPr lang="en-GB" b="1" dirty="0"/>
            <a:t>Who do I contact with questions about my application</a:t>
          </a:r>
          <a:r>
            <a:rPr lang="en-GB" b="1" dirty="0">
              <a:latin typeface="Calibri Light" panose="020F0302020204030204"/>
            </a:rPr>
            <a:t>: see details below</a:t>
          </a:r>
          <a:endParaRPr lang="en-US" b="1" dirty="0"/>
        </a:p>
      </dgm:t>
    </dgm:pt>
    <dgm:pt modelId="{97C2FAD3-8807-473A-89EB-33D3C2FB5F57}" type="parTrans" cxnId="{D8991DC8-EBD3-4C48-95C2-639FE24CB473}">
      <dgm:prSet/>
      <dgm:spPr/>
      <dgm:t>
        <a:bodyPr/>
        <a:lstStyle/>
        <a:p>
          <a:endParaRPr lang="en-US"/>
        </a:p>
      </dgm:t>
    </dgm:pt>
    <dgm:pt modelId="{00577797-6AB3-4DAD-85B1-F014BCC55C25}" type="sibTrans" cxnId="{D8991DC8-EBD3-4C48-95C2-639FE24CB473}">
      <dgm:prSet/>
      <dgm:spPr/>
      <dgm:t>
        <a:bodyPr/>
        <a:lstStyle/>
        <a:p>
          <a:endParaRPr lang="en-US"/>
        </a:p>
      </dgm:t>
    </dgm:pt>
    <dgm:pt modelId="{2F527679-47BC-48DD-AA6F-FA9EC9606D77}">
      <dgm:prSet/>
      <dgm:spPr/>
      <dgm:t>
        <a:bodyPr/>
        <a:lstStyle/>
        <a:p>
          <a:pPr rtl="0"/>
          <a:r>
            <a:rPr lang="en-GB" b="1" dirty="0"/>
            <a:t>What happens if I do not meet my conditions</a:t>
          </a:r>
          <a:r>
            <a:rPr lang="en-GB" b="1" dirty="0">
              <a:latin typeface="Calibri Light" panose="020F0302020204030204"/>
            </a:rPr>
            <a:t>: If</a:t>
          </a:r>
          <a:r>
            <a:rPr lang="en-GB" b="0" dirty="0">
              <a:latin typeface="Calibri Light" panose="020F0302020204030204"/>
            </a:rPr>
            <a:t> you do not meet your conditions </a:t>
          </a:r>
          <a:r>
            <a:rPr lang="en-GB" b="0" dirty="0"/>
            <a:t> the college normally offer you a place on another course</a:t>
          </a:r>
          <a:r>
            <a:rPr lang="en-GB" b="0" dirty="0">
              <a:latin typeface="Calibri Light" panose="020F0302020204030204"/>
            </a:rPr>
            <a:t> potentially at a lower</a:t>
          </a:r>
          <a:r>
            <a:rPr lang="en-GB" b="0" dirty="0"/>
            <a:t> </a:t>
          </a:r>
          <a:r>
            <a:rPr lang="en-GB" b="0" dirty="0">
              <a:latin typeface="Calibri Light" panose="020F0302020204030204"/>
            </a:rPr>
            <a:t>level </a:t>
          </a:r>
          <a:r>
            <a:rPr lang="en-GB" b="0" dirty="0"/>
            <a:t>, the college have a clearing number that you can call to apply for a place on another course once you have your exam results </a:t>
          </a:r>
          <a:endParaRPr lang="en-US" b="1" dirty="0"/>
        </a:p>
      </dgm:t>
    </dgm:pt>
    <dgm:pt modelId="{08A5F707-51A9-4D7A-B9F1-AC30F8EDA24C}" type="parTrans" cxnId="{E64730E7-4231-419A-A8C8-600F50F8633D}">
      <dgm:prSet/>
      <dgm:spPr/>
      <dgm:t>
        <a:bodyPr/>
        <a:lstStyle/>
        <a:p>
          <a:endParaRPr lang="en-US"/>
        </a:p>
      </dgm:t>
    </dgm:pt>
    <dgm:pt modelId="{89A7EF6F-D990-4894-9329-B236DD49B326}" type="sibTrans" cxnId="{E64730E7-4231-419A-A8C8-600F50F8633D}">
      <dgm:prSet/>
      <dgm:spPr/>
      <dgm:t>
        <a:bodyPr/>
        <a:lstStyle/>
        <a:p>
          <a:endParaRPr lang="en-US"/>
        </a:p>
      </dgm:t>
    </dgm:pt>
    <dgm:pt modelId="{66CEB550-D546-4A94-9748-445F8BFC7B73}">
      <dgm:prSet/>
      <dgm:spPr/>
      <dgm:t>
        <a:bodyPr/>
        <a:lstStyle/>
        <a:p>
          <a:pPr rtl="0"/>
          <a:r>
            <a:rPr lang="en-GB" b="1" dirty="0"/>
            <a:t>What happens if I change my mind and don’t want to go to college</a:t>
          </a:r>
          <a:r>
            <a:rPr lang="en-GB" b="1" dirty="0">
              <a:latin typeface="Calibri Light" panose="020F0302020204030204"/>
            </a:rPr>
            <a:t>: its ok to change your mind! You can just contact the college using the numbers above and let them know </a:t>
          </a:r>
          <a:endParaRPr lang="en-US" b="1" dirty="0"/>
        </a:p>
      </dgm:t>
    </dgm:pt>
    <dgm:pt modelId="{B04AB163-0312-4D0A-A46D-6D93722EA5DC}" type="parTrans" cxnId="{2041E1D0-C348-41AC-972D-A149BA90A319}">
      <dgm:prSet/>
      <dgm:spPr/>
      <dgm:t>
        <a:bodyPr/>
        <a:lstStyle/>
        <a:p>
          <a:endParaRPr lang="en-US"/>
        </a:p>
      </dgm:t>
    </dgm:pt>
    <dgm:pt modelId="{8139BF0B-43F5-4357-98E4-9A0B65DC0840}" type="sibTrans" cxnId="{2041E1D0-C348-41AC-972D-A149BA90A319}">
      <dgm:prSet/>
      <dgm:spPr/>
      <dgm:t>
        <a:bodyPr/>
        <a:lstStyle/>
        <a:p>
          <a:endParaRPr lang="en-US"/>
        </a:p>
      </dgm:t>
    </dgm:pt>
    <dgm:pt modelId="{E763DE18-C1FC-426C-8E22-19E7CF7C1A1A}">
      <dgm:prSet phldr="0"/>
      <dgm:spPr/>
      <dgm:t>
        <a:bodyPr/>
        <a:lstStyle/>
        <a:p>
          <a:r>
            <a:rPr lang="en-GB" b="0" dirty="0"/>
            <a:t>Learning Support : </a:t>
          </a:r>
          <a:r>
            <a:rPr lang="en-GB" b="0" dirty="0">
              <a:hlinkClick xmlns:r="http://schemas.openxmlformats.org/officeDocument/2006/relationships" r:id="rId1"/>
            </a:rPr>
            <a:t>learning.support@edinburghcollege.ac.uk</a:t>
          </a:r>
          <a:endParaRPr lang="en-GB" b="0" dirty="0"/>
        </a:p>
        <a:p>
          <a:endParaRPr lang="en-GB" b="0" dirty="0"/>
        </a:p>
      </dgm:t>
    </dgm:pt>
    <dgm:pt modelId="{A066AB10-C3A6-41EF-BEA4-424440298ADC}" type="parTrans" cxnId="{9C1C275F-3A66-4CC0-B00C-6C123B24973D}">
      <dgm:prSet/>
      <dgm:spPr/>
      <dgm:t>
        <a:bodyPr/>
        <a:lstStyle/>
        <a:p>
          <a:endParaRPr lang="en-GB"/>
        </a:p>
      </dgm:t>
    </dgm:pt>
    <dgm:pt modelId="{14293A23-161D-43DF-B163-230B81245D9B}" type="sibTrans" cxnId="{9C1C275F-3A66-4CC0-B00C-6C123B24973D}">
      <dgm:prSet/>
      <dgm:spPr/>
      <dgm:t>
        <a:bodyPr/>
        <a:lstStyle/>
        <a:p>
          <a:endParaRPr lang="en-GB"/>
        </a:p>
      </dgm:t>
    </dgm:pt>
    <dgm:pt modelId="{505FA239-6C57-4597-930E-8801626F1783}">
      <dgm:prSet phldr="0"/>
      <dgm:spPr/>
      <dgm:t>
        <a:bodyPr/>
        <a:lstStyle/>
        <a:p>
          <a:pPr algn="l" rtl="0"/>
          <a:r>
            <a:rPr lang="en-GB" b="0" dirty="0"/>
            <a:t>Course Information (For help with choosing a course and making an application.):0131 297 8300 or </a:t>
          </a:r>
          <a:r>
            <a:rPr lang="en-GB" b="0" dirty="0">
              <a:hlinkClick xmlns:r="http://schemas.openxmlformats.org/officeDocument/2006/relationships" r:id="rId2"/>
            </a:rPr>
            <a:t>courseinfo@edinburghcollege.ac.uk</a:t>
          </a:r>
          <a:r>
            <a:rPr lang="en-GB" b="0" dirty="0"/>
            <a:t> </a:t>
          </a:r>
          <a:endParaRPr lang="en-GB" b="1" dirty="0">
            <a:latin typeface="Calibri Light" panose="020F0302020204030204"/>
          </a:endParaRPr>
        </a:p>
      </dgm:t>
    </dgm:pt>
    <dgm:pt modelId="{F15708B0-2919-4703-9E5A-040CE74E074E}" type="parTrans" cxnId="{2FB4FAE5-9A21-47D9-A06D-5605BC9EEBE3}">
      <dgm:prSet/>
      <dgm:spPr/>
      <dgm:t>
        <a:bodyPr/>
        <a:lstStyle/>
        <a:p>
          <a:endParaRPr lang="en-GB"/>
        </a:p>
      </dgm:t>
    </dgm:pt>
    <dgm:pt modelId="{78353DBD-95A9-468A-8244-F9B0BEC8B9EC}" type="sibTrans" cxnId="{2FB4FAE5-9A21-47D9-A06D-5605BC9EEBE3}">
      <dgm:prSet/>
      <dgm:spPr/>
      <dgm:t>
        <a:bodyPr/>
        <a:lstStyle/>
        <a:p>
          <a:endParaRPr lang="en-GB"/>
        </a:p>
      </dgm:t>
    </dgm:pt>
    <dgm:pt modelId="{B6D25A71-E798-45B0-AE64-5B50B7FD0F05}">
      <dgm:prSet phldr="0"/>
      <dgm:spPr/>
      <dgm:t>
        <a:bodyPr/>
        <a:lstStyle/>
        <a:p>
          <a:pPr algn="l"/>
          <a:r>
            <a:rPr lang="en-GB" b="0" dirty="0"/>
            <a:t>Course Application Enquiries (For enquiries about your course application) : 0131 297 8500 or </a:t>
          </a:r>
          <a:r>
            <a:rPr lang="en-GB" b="0" dirty="0">
              <a:hlinkClick xmlns:r="http://schemas.openxmlformats.org/officeDocument/2006/relationships" r:id="rId3"/>
            </a:rPr>
            <a:t>cams@edinburghcollege.ac.uk</a:t>
          </a:r>
          <a:r>
            <a:rPr lang="en-GB" b="0" dirty="0"/>
            <a:t> </a:t>
          </a:r>
          <a:endParaRPr lang="en-GB" dirty="0"/>
        </a:p>
      </dgm:t>
    </dgm:pt>
    <dgm:pt modelId="{3CABDEF3-E547-4720-9E00-421DDA36158C}" type="parTrans" cxnId="{1B07A70E-3E7B-4614-976A-B326729DCA8E}">
      <dgm:prSet/>
      <dgm:spPr/>
      <dgm:t>
        <a:bodyPr/>
        <a:lstStyle/>
        <a:p>
          <a:endParaRPr lang="en-GB"/>
        </a:p>
      </dgm:t>
    </dgm:pt>
    <dgm:pt modelId="{9EE47646-A353-412B-96EF-6E49FC284BEC}" type="sibTrans" cxnId="{1B07A70E-3E7B-4614-976A-B326729DCA8E}">
      <dgm:prSet/>
      <dgm:spPr/>
      <dgm:t>
        <a:bodyPr/>
        <a:lstStyle/>
        <a:p>
          <a:endParaRPr lang="en-GB"/>
        </a:p>
      </dgm:t>
    </dgm:pt>
    <dgm:pt modelId="{73016614-3AD7-4283-B4E1-6BC1110897D7}">
      <dgm:prSet phldr="0"/>
      <dgm:spPr/>
      <dgm:t>
        <a:bodyPr/>
        <a:lstStyle/>
        <a:p>
          <a:pPr algn="l"/>
          <a:r>
            <a:rPr lang="en-GB" b="0" dirty="0"/>
            <a:t>Student Funding Enquiries (EMA, Bursary, Childcare) </a:t>
          </a:r>
          <a:r>
            <a:rPr lang="en-GB" b="0" dirty="0">
              <a:hlinkClick xmlns:r="http://schemas.openxmlformats.org/officeDocument/2006/relationships" r:id="rId4"/>
            </a:rPr>
            <a:t>:studentfunding@edinburghcollege.ac.uk</a:t>
          </a:r>
          <a:r>
            <a:rPr lang="en-GB" b="0" dirty="0"/>
            <a:t> </a:t>
          </a:r>
          <a:endParaRPr lang="en-GB" dirty="0"/>
        </a:p>
      </dgm:t>
    </dgm:pt>
    <dgm:pt modelId="{D1AE37EF-1FC2-4484-80D7-1F6AC2631984}" type="parTrans" cxnId="{981B5E79-94B1-4753-BEFC-07ABD31F6E49}">
      <dgm:prSet/>
      <dgm:spPr/>
      <dgm:t>
        <a:bodyPr/>
        <a:lstStyle/>
        <a:p>
          <a:endParaRPr lang="en-GB"/>
        </a:p>
      </dgm:t>
    </dgm:pt>
    <dgm:pt modelId="{F9D40F53-AE3E-4AC1-A13C-9B58582FF421}" type="sibTrans" cxnId="{981B5E79-94B1-4753-BEFC-07ABD31F6E49}">
      <dgm:prSet/>
      <dgm:spPr/>
      <dgm:t>
        <a:bodyPr/>
        <a:lstStyle/>
        <a:p>
          <a:endParaRPr lang="en-GB"/>
        </a:p>
      </dgm:t>
    </dgm:pt>
    <dgm:pt modelId="{1C073958-A48D-4ED5-A961-06DADDBB8C0A}" type="pres">
      <dgm:prSet presAssocID="{088C7C5B-4484-4EA0-9853-3038E009DBBA}" presName="vert0" presStyleCnt="0">
        <dgm:presLayoutVars>
          <dgm:dir/>
          <dgm:animOne val="branch"/>
          <dgm:animLvl val="lvl"/>
        </dgm:presLayoutVars>
      </dgm:prSet>
      <dgm:spPr/>
    </dgm:pt>
    <dgm:pt modelId="{04D94BA4-9029-4EF4-8997-887D9B38CC46}" type="pres">
      <dgm:prSet presAssocID="{C5B5C3EB-7993-4A90-A187-B3ADDFE980FA}" presName="thickLine" presStyleLbl="alignNode1" presStyleIdx="0" presStyleCnt="8"/>
      <dgm:spPr/>
    </dgm:pt>
    <dgm:pt modelId="{FEF7B25E-9362-44A5-85AE-07D7ABD7F556}" type="pres">
      <dgm:prSet presAssocID="{C5B5C3EB-7993-4A90-A187-B3ADDFE980FA}" presName="horz1" presStyleCnt="0"/>
      <dgm:spPr/>
    </dgm:pt>
    <dgm:pt modelId="{9938B0A0-F7C3-4A1E-9AC7-51BB8046117D}" type="pres">
      <dgm:prSet presAssocID="{C5B5C3EB-7993-4A90-A187-B3ADDFE980FA}" presName="tx1" presStyleLbl="revTx" presStyleIdx="0" presStyleCnt="8"/>
      <dgm:spPr/>
    </dgm:pt>
    <dgm:pt modelId="{458A0BA0-B464-402C-8F57-EC6F05F47BFE}" type="pres">
      <dgm:prSet presAssocID="{C5B5C3EB-7993-4A90-A187-B3ADDFE980FA}" presName="vert1" presStyleCnt="0"/>
      <dgm:spPr/>
    </dgm:pt>
    <dgm:pt modelId="{2F44DFA3-5457-4A13-83D9-D3B17A819FB1}" type="pres">
      <dgm:prSet presAssocID="{E49CDCC3-638E-48AE-A40A-2A2236A2A389}" presName="thickLine" presStyleLbl="alignNode1" presStyleIdx="1" presStyleCnt="8"/>
      <dgm:spPr/>
    </dgm:pt>
    <dgm:pt modelId="{ABA0AC37-1828-4A1F-8D72-F4178A1AFF04}" type="pres">
      <dgm:prSet presAssocID="{E49CDCC3-638E-48AE-A40A-2A2236A2A389}" presName="horz1" presStyleCnt="0"/>
      <dgm:spPr/>
    </dgm:pt>
    <dgm:pt modelId="{B1132667-6462-4FA7-AE42-B5E0708F6559}" type="pres">
      <dgm:prSet presAssocID="{E49CDCC3-638E-48AE-A40A-2A2236A2A389}" presName="tx1" presStyleLbl="revTx" presStyleIdx="1" presStyleCnt="8"/>
      <dgm:spPr/>
    </dgm:pt>
    <dgm:pt modelId="{84F14655-2B34-4BBC-BA52-28376DE915EE}" type="pres">
      <dgm:prSet presAssocID="{E49CDCC3-638E-48AE-A40A-2A2236A2A389}" presName="vert1" presStyleCnt="0"/>
      <dgm:spPr/>
    </dgm:pt>
    <dgm:pt modelId="{44809F32-5A87-4272-BE5C-441C6C8628C6}" type="pres">
      <dgm:prSet presAssocID="{505FA239-6C57-4597-930E-8801626F1783}" presName="thickLine" presStyleLbl="alignNode1" presStyleIdx="2" presStyleCnt="8"/>
      <dgm:spPr/>
    </dgm:pt>
    <dgm:pt modelId="{375696EA-2230-4B90-A4CB-2D00E83A52FA}" type="pres">
      <dgm:prSet presAssocID="{505FA239-6C57-4597-930E-8801626F1783}" presName="horz1" presStyleCnt="0"/>
      <dgm:spPr/>
    </dgm:pt>
    <dgm:pt modelId="{B16D0D65-B947-4DCA-8258-590E32640D15}" type="pres">
      <dgm:prSet presAssocID="{505FA239-6C57-4597-930E-8801626F1783}" presName="tx1" presStyleLbl="revTx" presStyleIdx="2" presStyleCnt="8"/>
      <dgm:spPr/>
    </dgm:pt>
    <dgm:pt modelId="{77078021-27C3-47D1-89F5-20CFF0A05320}" type="pres">
      <dgm:prSet presAssocID="{505FA239-6C57-4597-930E-8801626F1783}" presName="vert1" presStyleCnt="0"/>
      <dgm:spPr/>
    </dgm:pt>
    <dgm:pt modelId="{BD7DDC60-CC64-4BE4-B084-113CA693F566}" type="pres">
      <dgm:prSet presAssocID="{B6D25A71-E798-45B0-AE64-5B50B7FD0F05}" presName="thickLine" presStyleLbl="alignNode1" presStyleIdx="3" presStyleCnt="8"/>
      <dgm:spPr/>
    </dgm:pt>
    <dgm:pt modelId="{4247FE8B-D93C-4965-9ECA-E5495CF579CB}" type="pres">
      <dgm:prSet presAssocID="{B6D25A71-E798-45B0-AE64-5B50B7FD0F05}" presName="horz1" presStyleCnt="0"/>
      <dgm:spPr/>
    </dgm:pt>
    <dgm:pt modelId="{2E225C97-1EF7-45BE-856D-96C7BC605960}" type="pres">
      <dgm:prSet presAssocID="{B6D25A71-E798-45B0-AE64-5B50B7FD0F05}" presName="tx1" presStyleLbl="revTx" presStyleIdx="3" presStyleCnt="8"/>
      <dgm:spPr/>
    </dgm:pt>
    <dgm:pt modelId="{D495B131-BB59-48F9-AD25-0BF944A69DB6}" type="pres">
      <dgm:prSet presAssocID="{B6D25A71-E798-45B0-AE64-5B50B7FD0F05}" presName="vert1" presStyleCnt="0"/>
      <dgm:spPr/>
    </dgm:pt>
    <dgm:pt modelId="{66A1D7A3-C842-45E5-AF44-7F56AF941C2E}" type="pres">
      <dgm:prSet presAssocID="{73016614-3AD7-4283-B4E1-6BC1110897D7}" presName="thickLine" presStyleLbl="alignNode1" presStyleIdx="4" presStyleCnt="8"/>
      <dgm:spPr/>
    </dgm:pt>
    <dgm:pt modelId="{910D3EF9-76C5-4259-ABAF-15C449BEEF31}" type="pres">
      <dgm:prSet presAssocID="{73016614-3AD7-4283-B4E1-6BC1110897D7}" presName="horz1" presStyleCnt="0"/>
      <dgm:spPr/>
    </dgm:pt>
    <dgm:pt modelId="{FE2AB987-BC4A-4465-A2AD-73C5AC40A48E}" type="pres">
      <dgm:prSet presAssocID="{73016614-3AD7-4283-B4E1-6BC1110897D7}" presName="tx1" presStyleLbl="revTx" presStyleIdx="4" presStyleCnt="8"/>
      <dgm:spPr/>
    </dgm:pt>
    <dgm:pt modelId="{FA1293E2-4E7D-4525-92D8-CBC608778BA5}" type="pres">
      <dgm:prSet presAssocID="{73016614-3AD7-4283-B4E1-6BC1110897D7}" presName="vert1" presStyleCnt="0"/>
      <dgm:spPr/>
    </dgm:pt>
    <dgm:pt modelId="{0158F5A9-BF71-4796-AA19-EB5CA593532B}" type="pres">
      <dgm:prSet presAssocID="{E763DE18-C1FC-426C-8E22-19E7CF7C1A1A}" presName="thickLine" presStyleLbl="alignNode1" presStyleIdx="5" presStyleCnt="8"/>
      <dgm:spPr/>
    </dgm:pt>
    <dgm:pt modelId="{B105E717-4505-4FCA-A6C2-C836D06C532E}" type="pres">
      <dgm:prSet presAssocID="{E763DE18-C1FC-426C-8E22-19E7CF7C1A1A}" presName="horz1" presStyleCnt="0"/>
      <dgm:spPr/>
    </dgm:pt>
    <dgm:pt modelId="{BF3DF7A1-FD7D-4747-A1C5-04E45BA99D64}" type="pres">
      <dgm:prSet presAssocID="{E763DE18-C1FC-426C-8E22-19E7CF7C1A1A}" presName="tx1" presStyleLbl="revTx" presStyleIdx="5" presStyleCnt="8"/>
      <dgm:spPr/>
    </dgm:pt>
    <dgm:pt modelId="{AA2EED75-6DBE-4FDC-995A-DA4E18DB8A82}" type="pres">
      <dgm:prSet presAssocID="{E763DE18-C1FC-426C-8E22-19E7CF7C1A1A}" presName="vert1" presStyleCnt="0"/>
      <dgm:spPr/>
    </dgm:pt>
    <dgm:pt modelId="{2B514BF6-9A8C-4543-8EA8-E1633A710217}" type="pres">
      <dgm:prSet presAssocID="{2F527679-47BC-48DD-AA6F-FA9EC9606D77}" presName="thickLine" presStyleLbl="alignNode1" presStyleIdx="6" presStyleCnt="8"/>
      <dgm:spPr/>
    </dgm:pt>
    <dgm:pt modelId="{4BCD5F28-911F-4071-A9F0-E4997DE58DBD}" type="pres">
      <dgm:prSet presAssocID="{2F527679-47BC-48DD-AA6F-FA9EC9606D77}" presName="horz1" presStyleCnt="0"/>
      <dgm:spPr/>
    </dgm:pt>
    <dgm:pt modelId="{A73F9023-5DBA-48B0-BEB5-1A45BBE207C3}" type="pres">
      <dgm:prSet presAssocID="{2F527679-47BC-48DD-AA6F-FA9EC9606D77}" presName="tx1" presStyleLbl="revTx" presStyleIdx="6" presStyleCnt="8"/>
      <dgm:spPr/>
    </dgm:pt>
    <dgm:pt modelId="{4B2E0291-A932-4C6A-8629-F2B51B2F53FD}" type="pres">
      <dgm:prSet presAssocID="{2F527679-47BC-48DD-AA6F-FA9EC9606D77}" presName="vert1" presStyleCnt="0"/>
      <dgm:spPr/>
    </dgm:pt>
    <dgm:pt modelId="{4EDBBD02-E210-4054-8A30-6DE67FA98771}" type="pres">
      <dgm:prSet presAssocID="{66CEB550-D546-4A94-9748-445F8BFC7B73}" presName="thickLine" presStyleLbl="alignNode1" presStyleIdx="7" presStyleCnt="8"/>
      <dgm:spPr/>
    </dgm:pt>
    <dgm:pt modelId="{0CEB8427-611B-4EF5-9C9D-48F121627927}" type="pres">
      <dgm:prSet presAssocID="{66CEB550-D546-4A94-9748-445F8BFC7B73}" presName="horz1" presStyleCnt="0"/>
      <dgm:spPr/>
    </dgm:pt>
    <dgm:pt modelId="{EBC97D19-7B1F-4373-98B1-EE060EC09FF8}" type="pres">
      <dgm:prSet presAssocID="{66CEB550-D546-4A94-9748-445F8BFC7B73}" presName="tx1" presStyleLbl="revTx" presStyleIdx="7" presStyleCnt="8"/>
      <dgm:spPr/>
    </dgm:pt>
    <dgm:pt modelId="{29BDD856-AA4D-4450-9E09-9F81DE30BC9A}" type="pres">
      <dgm:prSet presAssocID="{66CEB550-D546-4A94-9748-445F8BFC7B73}" presName="vert1" presStyleCnt="0"/>
      <dgm:spPr/>
    </dgm:pt>
  </dgm:ptLst>
  <dgm:cxnLst>
    <dgm:cxn modelId="{47BFF100-1693-4C27-9E71-33FAA39621A3}" type="presOf" srcId="{505FA239-6C57-4597-930E-8801626F1783}" destId="{B16D0D65-B947-4DCA-8258-590E32640D15}" srcOrd="0" destOrd="0" presId="urn:microsoft.com/office/officeart/2008/layout/LinedList"/>
    <dgm:cxn modelId="{1B07A70E-3E7B-4614-976A-B326729DCA8E}" srcId="{088C7C5B-4484-4EA0-9853-3038E009DBBA}" destId="{B6D25A71-E798-45B0-AE64-5B50B7FD0F05}" srcOrd="3" destOrd="0" parTransId="{3CABDEF3-E547-4720-9E00-421DDA36158C}" sibTransId="{9EE47646-A353-412B-96EF-6E49FC284BEC}"/>
    <dgm:cxn modelId="{9C1C275F-3A66-4CC0-B00C-6C123B24973D}" srcId="{088C7C5B-4484-4EA0-9853-3038E009DBBA}" destId="{E763DE18-C1FC-426C-8E22-19E7CF7C1A1A}" srcOrd="5" destOrd="0" parTransId="{A066AB10-C3A6-41EF-BEA4-424440298ADC}" sibTransId="{14293A23-161D-43DF-B163-230B81245D9B}"/>
    <dgm:cxn modelId="{65AAB244-037F-4EB3-939F-B0A4E7EE8F80}" type="presOf" srcId="{73016614-3AD7-4283-B4E1-6BC1110897D7}" destId="{FE2AB987-BC4A-4465-A2AD-73C5AC40A48E}" srcOrd="0" destOrd="0" presId="urn:microsoft.com/office/officeart/2008/layout/LinedList"/>
    <dgm:cxn modelId="{960FB569-D924-4997-A709-737C22517D30}" type="presOf" srcId="{66CEB550-D546-4A94-9748-445F8BFC7B73}" destId="{EBC97D19-7B1F-4373-98B1-EE060EC09FF8}" srcOrd="0" destOrd="0" presId="urn:microsoft.com/office/officeart/2008/layout/LinedList"/>
    <dgm:cxn modelId="{981B5E79-94B1-4753-BEFC-07ABD31F6E49}" srcId="{088C7C5B-4484-4EA0-9853-3038E009DBBA}" destId="{73016614-3AD7-4283-B4E1-6BC1110897D7}" srcOrd="4" destOrd="0" parTransId="{D1AE37EF-1FC2-4484-80D7-1F6AC2631984}" sibTransId="{F9D40F53-AE3E-4AC1-A13C-9B58582FF421}"/>
    <dgm:cxn modelId="{D14B3F7C-1264-47F3-AA65-6F7895B306DB}" type="presOf" srcId="{088C7C5B-4484-4EA0-9853-3038E009DBBA}" destId="{1C073958-A48D-4ED5-A961-06DADDBB8C0A}" srcOrd="0" destOrd="0" presId="urn:microsoft.com/office/officeart/2008/layout/LinedList"/>
    <dgm:cxn modelId="{2A487D7E-00ED-4694-A3BE-54809207C9B2}" type="presOf" srcId="{C5B5C3EB-7993-4A90-A187-B3ADDFE980FA}" destId="{9938B0A0-F7C3-4A1E-9AC7-51BB8046117D}" srcOrd="0" destOrd="0" presId="urn:microsoft.com/office/officeart/2008/layout/LinedList"/>
    <dgm:cxn modelId="{0F4E9D7F-0C99-4355-9057-82359FA1B618}" type="presOf" srcId="{E49CDCC3-638E-48AE-A40A-2A2236A2A389}" destId="{B1132667-6462-4FA7-AE42-B5E0708F6559}" srcOrd="0" destOrd="0" presId="urn:microsoft.com/office/officeart/2008/layout/LinedList"/>
    <dgm:cxn modelId="{09C06787-3D18-4746-BC4A-A831EAF0DDEE}" type="presOf" srcId="{2F527679-47BC-48DD-AA6F-FA9EC9606D77}" destId="{A73F9023-5DBA-48B0-BEB5-1A45BBE207C3}" srcOrd="0" destOrd="0" presId="urn:microsoft.com/office/officeart/2008/layout/LinedList"/>
    <dgm:cxn modelId="{E82302B6-D145-4BF4-963A-BA9DA4AB0A1B}" srcId="{088C7C5B-4484-4EA0-9853-3038E009DBBA}" destId="{C5B5C3EB-7993-4A90-A187-B3ADDFE980FA}" srcOrd="0" destOrd="0" parTransId="{0F9857E3-1B2B-4944-8497-A50F4E124B7A}" sibTransId="{3A5DDF6C-EF2B-4D0E-83FC-F79204C9F739}"/>
    <dgm:cxn modelId="{D8991DC8-EBD3-4C48-95C2-639FE24CB473}" srcId="{088C7C5B-4484-4EA0-9853-3038E009DBBA}" destId="{E49CDCC3-638E-48AE-A40A-2A2236A2A389}" srcOrd="1" destOrd="0" parTransId="{97C2FAD3-8807-473A-89EB-33D3C2FB5F57}" sibTransId="{00577797-6AB3-4DAD-85B1-F014BCC55C25}"/>
    <dgm:cxn modelId="{B1F7FDCA-558F-4162-9AA3-0A8108E4C731}" type="presOf" srcId="{E763DE18-C1FC-426C-8E22-19E7CF7C1A1A}" destId="{BF3DF7A1-FD7D-4747-A1C5-04E45BA99D64}" srcOrd="0" destOrd="0" presId="urn:microsoft.com/office/officeart/2008/layout/LinedList"/>
    <dgm:cxn modelId="{2041E1D0-C348-41AC-972D-A149BA90A319}" srcId="{088C7C5B-4484-4EA0-9853-3038E009DBBA}" destId="{66CEB550-D546-4A94-9748-445F8BFC7B73}" srcOrd="7" destOrd="0" parTransId="{B04AB163-0312-4D0A-A46D-6D93722EA5DC}" sibTransId="{8139BF0B-43F5-4357-98E4-9A0B65DC0840}"/>
    <dgm:cxn modelId="{2FB4FAE5-9A21-47D9-A06D-5605BC9EEBE3}" srcId="{088C7C5B-4484-4EA0-9853-3038E009DBBA}" destId="{505FA239-6C57-4597-930E-8801626F1783}" srcOrd="2" destOrd="0" parTransId="{F15708B0-2919-4703-9E5A-040CE74E074E}" sibTransId="{78353DBD-95A9-468A-8244-F9B0BEC8B9EC}"/>
    <dgm:cxn modelId="{E64730E7-4231-419A-A8C8-600F50F8633D}" srcId="{088C7C5B-4484-4EA0-9853-3038E009DBBA}" destId="{2F527679-47BC-48DD-AA6F-FA9EC9606D77}" srcOrd="6" destOrd="0" parTransId="{08A5F707-51A9-4D7A-B9F1-AC30F8EDA24C}" sibTransId="{89A7EF6F-D990-4894-9329-B236DD49B326}"/>
    <dgm:cxn modelId="{D5FBDEF4-6DAF-4692-A7B6-40DDE75AD482}" type="presOf" srcId="{B6D25A71-E798-45B0-AE64-5B50B7FD0F05}" destId="{2E225C97-1EF7-45BE-856D-96C7BC605960}" srcOrd="0" destOrd="0" presId="urn:microsoft.com/office/officeart/2008/layout/LinedList"/>
    <dgm:cxn modelId="{AE971F5A-F7BD-4020-BCBD-34C6CC519C61}" type="presParOf" srcId="{1C073958-A48D-4ED5-A961-06DADDBB8C0A}" destId="{04D94BA4-9029-4EF4-8997-887D9B38CC46}" srcOrd="0" destOrd="0" presId="urn:microsoft.com/office/officeart/2008/layout/LinedList"/>
    <dgm:cxn modelId="{940CE411-3AF5-44B8-A06F-C93967A300C5}" type="presParOf" srcId="{1C073958-A48D-4ED5-A961-06DADDBB8C0A}" destId="{FEF7B25E-9362-44A5-85AE-07D7ABD7F556}" srcOrd="1" destOrd="0" presId="urn:microsoft.com/office/officeart/2008/layout/LinedList"/>
    <dgm:cxn modelId="{4960B448-24A8-4625-8E35-CADF0C3134AD}" type="presParOf" srcId="{FEF7B25E-9362-44A5-85AE-07D7ABD7F556}" destId="{9938B0A0-F7C3-4A1E-9AC7-51BB8046117D}" srcOrd="0" destOrd="0" presId="urn:microsoft.com/office/officeart/2008/layout/LinedList"/>
    <dgm:cxn modelId="{FD146423-91AC-4FC3-BB6A-A2609BA96DB2}" type="presParOf" srcId="{FEF7B25E-9362-44A5-85AE-07D7ABD7F556}" destId="{458A0BA0-B464-402C-8F57-EC6F05F47BFE}" srcOrd="1" destOrd="0" presId="urn:microsoft.com/office/officeart/2008/layout/LinedList"/>
    <dgm:cxn modelId="{FF883964-BFC0-472E-B74A-9F713925315F}" type="presParOf" srcId="{1C073958-A48D-4ED5-A961-06DADDBB8C0A}" destId="{2F44DFA3-5457-4A13-83D9-D3B17A819FB1}" srcOrd="2" destOrd="0" presId="urn:microsoft.com/office/officeart/2008/layout/LinedList"/>
    <dgm:cxn modelId="{64E7165E-336B-46EA-BA7F-483273A5CA54}" type="presParOf" srcId="{1C073958-A48D-4ED5-A961-06DADDBB8C0A}" destId="{ABA0AC37-1828-4A1F-8D72-F4178A1AFF04}" srcOrd="3" destOrd="0" presId="urn:microsoft.com/office/officeart/2008/layout/LinedList"/>
    <dgm:cxn modelId="{BF801F6F-38DF-4BC0-9B05-45E560EB7F21}" type="presParOf" srcId="{ABA0AC37-1828-4A1F-8D72-F4178A1AFF04}" destId="{B1132667-6462-4FA7-AE42-B5E0708F6559}" srcOrd="0" destOrd="0" presId="urn:microsoft.com/office/officeart/2008/layout/LinedList"/>
    <dgm:cxn modelId="{0ADFB743-484B-4837-A870-247F605B3B3A}" type="presParOf" srcId="{ABA0AC37-1828-4A1F-8D72-F4178A1AFF04}" destId="{84F14655-2B34-4BBC-BA52-28376DE915EE}" srcOrd="1" destOrd="0" presId="urn:microsoft.com/office/officeart/2008/layout/LinedList"/>
    <dgm:cxn modelId="{067FBEBB-ABD7-49B4-B7A8-057298865F5D}" type="presParOf" srcId="{1C073958-A48D-4ED5-A961-06DADDBB8C0A}" destId="{44809F32-5A87-4272-BE5C-441C6C8628C6}" srcOrd="4" destOrd="0" presId="urn:microsoft.com/office/officeart/2008/layout/LinedList"/>
    <dgm:cxn modelId="{950C1A29-0913-47E1-BD74-2861A4B9824E}" type="presParOf" srcId="{1C073958-A48D-4ED5-A961-06DADDBB8C0A}" destId="{375696EA-2230-4B90-A4CB-2D00E83A52FA}" srcOrd="5" destOrd="0" presId="urn:microsoft.com/office/officeart/2008/layout/LinedList"/>
    <dgm:cxn modelId="{1B365475-B757-4534-9DAA-2AF082E6D242}" type="presParOf" srcId="{375696EA-2230-4B90-A4CB-2D00E83A52FA}" destId="{B16D0D65-B947-4DCA-8258-590E32640D15}" srcOrd="0" destOrd="0" presId="urn:microsoft.com/office/officeart/2008/layout/LinedList"/>
    <dgm:cxn modelId="{9A81BECA-D75F-46B1-B9D3-8F55318BD492}" type="presParOf" srcId="{375696EA-2230-4B90-A4CB-2D00E83A52FA}" destId="{77078021-27C3-47D1-89F5-20CFF0A05320}" srcOrd="1" destOrd="0" presId="urn:microsoft.com/office/officeart/2008/layout/LinedList"/>
    <dgm:cxn modelId="{02A9D5EA-317B-4CAB-8752-91C91F0CC4A3}" type="presParOf" srcId="{1C073958-A48D-4ED5-A961-06DADDBB8C0A}" destId="{BD7DDC60-CC64-4BE4-B084-113CA693F566}" srcOrd="6" destOrd="0" presId="urn:microsoft.com/office/officeart/2008/layout/LinedList"/>
    <dgm:cxn modelId="{DC5577A9-9127-4EF9-85E7-248484E171A3}" type="presParOf" srcId="{1C073958-A48D-4ED5-A961-06DADDBB8C0A}" destId="{4247FE8B-D93C-4965-9ECA-E5495CF579CB}" srcOrd="7" destOrd="0" presId="urn:microsoft.com/office/officeart/2008/layout/LinedList"/>
    <dgm:cxn modelId="{1AF20D2A-14F9-43A2-ABAB-5CE650B18C6F}" type="presParOf" srcId="{4247FE8B-D93C-4965-9ECA-E5495CF579CB}" destId="{2E225C97-1EF7-45BE-856D-96C7BC605960}" srcOrd="0" destOrd="0" presId="urn:microsoft.com/office/officeart/2008/layout/LinedList"/>
    <dgm:cxn modelId="{9CBF99B0-4A11-4556-98ED-FB7A0D479927}" type="presParOf" srcId="{4247FE8B-D93C-4965-9ECA-E5495CF579CB}" destId="{D495B131-BB59-48F9-AD25-0BF944A69DB6}" srcOrd="1" destOrd="0" presId="urn:microsoft.com/office/officeart/2008/layout/LinedList"/>
    <dgm:cxn modelId="{4F81973D-F5A5-4A16-BC5C-BAD60DF7DDE8}" type="presParOf" srcId="{1C073958-A48D-4ED5-A961-06DADDBB8C0A}" destId="{66A1D7A3-C842-45E5-AF44-7F56AF941C2E}" srcOrd="8" destOrd="0" presId="urn:microsoft.com/office/officeart/2008/layout/LinedList"/>
    <dgm:cxn modelId="{54162DC1-860F-40D6-98E9-33AA6EC90233}" type="presParOf" srcId="{1C073958-A48D-4ED5-A961-06DADDBB8C0A}" destId="{910D3EF9-76C5-4259-ABAF-15C449BEEF31}" srcOrd="9" destOrd="0" presId="urn:microsoft.com/office/officeart/2008/layout/LinedList"/>
    <dgm:cxn modelId="{87B30500-2B7E-4463-B439-9B5B88CB2E05}" type="presParOf" srcId="{910D3EF9-76C5-4259-ABAF-15C449BEEF31}" destId="{FE2AB987-BC4A-4465-A2AD-73C5AC40A48E}" srcOrd="0" destOrd="0" presId="urn:microsoft.com/office/officeart/2008/layout/LinedList"/>
    <dgm:cxn modelId="{A16B9365-5BDB-4315-B763-92C4F6E49408}" type="presParOf" srcId="{910D3EF9-76C5-4259-ABAF-15C449BEEF31}" destId="{FA1293E2-4E7D-4525-92D8-CBC608778BA5}" srcOrd="1" destOrd="0" presId="urn:microsoft.com/office/officeart/2008/layout/LinedList"/>
    <dgm:cxn modelId="{D83366D2-49DB-4F67-9A96-DA1B1422B8BD}" type="presParOf" srcId="{1C073958-A48D-4ED5-A961-06DADDBB8C0A}" destId="{0158F5A9-BF71-4796-AA19-EB5CA593532B}" srcOrd="10" destOrd="0" presId="urn:microsoft.com/office/officeart/2008/layout/LinedList"/>
    <dgm:cxn modelId="{37F1562D-EB49-49A3-BB5D-F3238ADA2D98}" type="presParOf" srcId="{1C073958-A48D-4ED5-A961-06DADDBB8C0A}" destId="{B105E717-4505-4FCA-A6C2-C836D06C532E}" srcOrd="11" destOrd="0" presId="urn:microsoft.com/office/officeart/2008/layout/LinedList"/>
    <dgm:cxn modelId="{ECFC8D0C-FBC8-45B9-A00F-672CA773FD00}" type="presParOf" srcId="{B105E717-4505-4FCA-A6C2-C836D06C532E}" destId="{BF3DF7A1-FD7D-4747-A1C5-04E45BA99D64}" srcOrd="0" destOrd="0" presId="urn:microsoft.com/office/officeart/2008/layout/LinedList"/>
    <dgm:cxn modelId="{4BD197D7-FBE9-4099-A4EB-4EC737D44E53}" type="presParOf" srcId="{B105E717-4505-4FCA-A6C2-C836D06C532E}" destId="{AA2EED75-6DBE-4FDC-995A-DA4E18DB8A82}" srcOrd="1" destOrd="0" presId="urn:microsoft.com/office/officeart/2008/layout/LinedList"/>
    <dgm:cxn modelId="{67DD9A3A-F68F-443E-8F2B-D3AEEDFCE01D}" type="presParOf" srcId="{1C073958-A48D-4ED5-A961-06DADDBB8C0A}" destId="{2B514BF6-9A8C-4543-8EA8-E1633A710217}" srcOrd="12" destOrd="0" presId="urn:microsoft.com/office/officeart/2008/layout/LinedList"/>
    <dgm:cxn modelId="{44EC0BBC-EFC7-4FED-8EEB-A3442FBBF245}" type="presParOf" srcId="{1C073958-A48D-4ED5-A961-06DADDBB8C0A}" destId="{4BCD5F28-911F-4071-A9F0-E4997DE58DBD}" srcOrd="13" destOrd="0" presId="urn:microsoft.com/office/officeart/2008/layout/LinedList"/>
    <dgm:cxn modelId="{2AE294C9-28D1-4F5F-8879-AB2057A7FB6E}" type="presParOf" srcId="{4BCD5F28-911F-4071-A9F0-E4997DE58DBD}" destId="{A73F9023-5DBA-48B0-BEB5-1A45BBE207C3}" srcOrd="0" destOrd="0" presId="urn:microsoft.com/office/officeart/2008/layout/LinedList"/>
    <dgm:cxn modelId="{E0A8F99A-476D-474B-A0B6-C4CD90690CE0}" type="presParOf" srcId="{4BCD5F28-911F-4071-A9F0-E4997DE58DBD}" destId="{4B2E0291-A932-4C6A-8629-F2B51B2F53FD}" srcOrd="1" destOrd="0" presId="urn:microsoft.com/office/officeart/2008/layout/LinedList"/>
    <dgm:cxn modelId="{8C0AF15C-15B2-4BC6-970C-ACEF64B425EC}" type="presParOf" srcId="{1C073958-A48D-4ED5-A961-06DADDBB8C0A}" destId="{4EDBBD02-E210-4054-8A30-6DE67FA98771}" srcOrd="14" destOrd="0" presId="urn:microsoft.com/office/officeart/2008/layout/LinedList"/>
    <dgm:cxn modelId="{16F329D2-5982-4B69-8997-7C62945F24AB}" type="presParOf" srcId="{1C073958-A48D-4ED5-A961-06DADDBB8C0A}" destId="{0CEB8427-611B-4EF5-9C9D-48F121627927}" srcOrd="15" destOrd="0" presId="urn:microsoft.com/office/officeart/2008/layout/LinedList"/>
    <dgm:cxn modelId="{2F031C4E-C9FE-4CB7-B52A-B9A9D62A6693}" type="presParOf" srcId="{0CEB8427-611B-4EF5-9C9D-48F121627927}" destId="{EBC97D19-7B1F-4373-98B1-EE060EC09FF8}" srcOrd="0" destOrd="0" presId="urn:microsoft.com/office/officeart/2008/layout/LinedList"/>
    <dgm:cxn modelId="{A584D852-5F79-4142-A003-58927052B3E7}" type="presParOf" srcId="{0CEB8427-611B-4EF5-9C9D-48F121627927}" destId="{29BDD856-AA4D-4450-9E09-9F81DE30BC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8C7C5B-4484-4EA0-9853-3038E009DB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5B5C3EB-7993-4A90-A187-B3ADDFE980FA}">
      <dgm:prSet phldr="0"/>
      <dgm:spPr/>
      <dgm:t>
        <a:bodyPr/>
        <a:lstStyle/>
        <a:p>
          <a:pPr rtl="0"/>
          <a:r>
            <a:rPr lang="en-GB" b="0" dirty="0"/>
            <a:t>Check</a:t>
          </a:r>
          <a:r>
            <a:rPr lang="en-GB" b="0" baseline="0" dirty="0"/>
            <a:t> out the college’s Help with applying page </a:t>
          </a:r>
          <a:r>
            <a:rPr lang="en-GB" baseline="0" dirty="0">
              <a:hlinkClick xmlns:r="http://schemas.openxmlformats.org/officeDocument/2006/relationships" r:id="rId1"/>
            </a:rPr>
            <a:t>Here</a:t>
          </a:r>
          <a:endParaRPr lang="en-GB" dirty="0"/>
        </a:p>
      </dgm:t>
    </dgm:pt>
    <dgm:pt modelId="{0F9857E3-1B2B-4944-8497-A50F4E124B7A}" type="parTrans" cxnId="{E82302B6-D145-4BF4-963A-BA9DA4AB0A1B}">
      <dgm:prSet/>
      <dgm:spPr/>
      <dgm:t>
        <a:bodyPr/>
        <a:lstStyle/>
        <a:p>
          <a:endParaRPr lang="en-US"/>
        </a:p>
      </dgm:t>
    </dgm:pt>
    <dgm:pt modelId="{3A5DDF6C-EF2B-4D0E-83FC-F79204C9F739}" type="sibTrans" cxnId="{E82302B6-D145-4BF4-963A-BA9DA4AB0A1B}">
      <dgm:prSet/>
      <dgm:spPr/>
      <dgm:t>
        <a:bodyPr/>
        <a:lstStyle/>
        <a:p>
          <a:endParaRPr lang="en-US"/>
        </a:p>
      </dgm:t>
    </dgm:pt>
    <dgm:pt modelId="{E49CDCC3-638E-48AE-A40A-2A2236A2A389}">
      <dgm:prSet phldr="0"/>
      <dgm:spPr/>
      <dgm:t>
        <a:bodyPr/>
        <a:lstStyle/>
        <a:p>
          <a:pPr rtl="0"/>
          <a:r>
            <a:rPr lang="en-GB" b="1" dirty="0">
              <a:latin typeface="Calibri Light" panose="020F0302020204030204"/>
            </a:rPr>
            <a:t>You can watch this video from the </a:t>
          </a:r>
          <a:r>
            <a:rPr lang="en-GB" dirty="0">
              <a:latin typeface="Calibri Light" panose="020F0302020204030204"/>
              <a:hlinkClick xmlns:r="http://schemas.openxmlformats.org/officeDocument/2006/relationships" r:id="rId2"/>
            </a:rPr>
            <a:t>college :</a:t>
          </a:r>
          <a:endParaRPr lang="en-GB" dirty="0">
            <a:hlinkClick xmlns:r="http://schemas.openxmlformats.org/officeDocument/2006/relationships" r:id="rId2"/>
          </a:endParaRPr>
        </a:p>
      </dgm:t>
    </dgm:pt>
    <dgm:pt modelId="{97C2FAD3-8807-473A-89EB-33D3C2FB5F57}" type="parTrans" cxnId="{D8991DC8-EBD3-4C48-95C2-639FE24CB473}">
      <dgm:prSet/>
      <dgm:spPr/>
      <dgm:t>
        <a:bodyPr/>
        <a:lstStyle/>
        <a:p>
          <a:endParaRPr lang="en-US"/>
        </a:p>
      </dgm:t>
    </dgm:pt>
    <dgm:pt modelId="{00577797-6AB3-4DAD-85B1-F014BCC55C25}" type="sibTrans" cxnId="{D8991DC8-EBD3-4C48-95C2-639FE24CB473}">
      <dgm:prSet/>
      <dgm:spPr/>
      <dgm:t>
        <a:bodyPr/>
        <a:lstStyle/>
        <a:p>
          <a:endParaRPr lang="en-US"/>
        </a:p>
      </dgm:t>
    </dgm:pt>
    <dgm:pt modelId="{2F527679-47BC-48DD-AA6F-FA9EC9606D77}">
      <dgm:prSet phldr="0"/>
      <dgm:spPr/>
      <dgm:t>
        <a:bodyPr/>
        <a:lstStyle/>
        <a:p>
          <a:pPr rtl="0"/>
          <a:r>
            <a:rPr lang="en-GB" b="1" dirty="0">
              <a:latin typeface="Calibri Light" panose="020F0302020204030204"/>
            </a:rPr>
            <a:t>Contact your school careers adviser if you would like your personal statement checked or need further help</a:t>
          </a:r>
          <a:endParaRPr lang="en-GB" b="1" dirty="0"/>
        </a:p>
      </dgm:t>
    </dgm:pt>
    <dgm:pt modelId="{08A5F707-51A9-4D7A-B9F1-AC30F8EDA24C}" type="parTrans" cxnId="{E64730E7-4231-419A-A8C8-600F50F8633D}">
      <dgm:prSet/>
      <dgm:spPr/>
      <dgm:t>
        <a:bodyPr/>
        <a:lstStyle/>
        <a:p>
          <a:endParaRPr lang="en-US"/>
        </a:p>
      </dgm:t>
    </dgm:pt>
    <dgm:pt modelId="{89A7EF6F-D990-4894-9329-B236DD49B326}" type="sibTrans" cxnId="{E64730E7-4231-419A-A8C8-600F50F8633D}">
      <dgm:prSet/>
      <dgm:spPr/>
      <dgm:t>
        <a:bodyPr/>
        <a:lstStyle/>
        <a:p>
          <a:endParaRPr lang="en-US"/>
        </a:p>
      </dgm:t>
    </dgm:pt>
    <dgm:pt modelId="{66CEB550-D546-4A94-9748-445F8BFC7B73}">
      <dgm:prSet phldr="0"/>
      <dgm:spPr/>
      <dgm:t>
        <a:bodyPr/>
        <a:lstStyle/>
        <a:p>
          <a:pPr rtl="0"/>
          <a:r>
            <a:rPr lang="en-GB" b="1" dirty="0">
              <a:latin typeface="Calibri Light" panose="020F0302020204030204"/>
            </a:rPr>
            <a:t>Attend an open day: check Edinburgh college website for dates  </a:t>
          </a:r>
          <a:endParaRPr lang="en-GB" b="1" dirty="0"/>
        </a:p>
      </dgm:t>
    </dgm:pt>
    <dgm:pt modelId="{B04AB163-0312-4D0A-A46D-6D93722EA5DC}" type="parTrans" cxnId="{2041E1D0-C348-41AC-972D-A149BA90A319}">
      <dgm:prSet/>
      <dgm:spPr/>
      <dgm:t>
        <a:bodyPr/>
        <a:lstStyle/>
        <a:p>
          <a:endParaRPr lang="en-US"/>
        </a:p>
      </dgm:t>
    </dgm:pt>
    <dgm:pt modelId="{8139BF0B-43F5-4357-98E4-9A0B65DC0840}" type="sibTrans" cxnId="{2041E1D0-C348-41AC-972D-A149BA90A319}">
      <dgm:prSet/>
      <dgm:spPr/>
      <dgm:t>
        <a:bodyPr/>
        <a:lstStyle/>
        <a:p>
          <a:endParaRPr lang="en-US"/>
        </a:p>
      </dgm:t>
    </dgm:pt>
    <dgm:pt modelId="{A35B18DA-60D1-4A7F-B4F0-0EE3101F6586}">
      <dgm:prSet/>
      <dgm:spPr/>
      <dgm:t>
        <a:bodyPr/>
        <a:lstStyle/>
        <a:p>
          <a:r>
            <a:rPr lang="en-GB" dirty="0"/>
            <a:t>Attend the help session run by the careers advisers on Monday the 20</a:t>
          </a:r>
          <a:r>
            <a:rPr lang="en-GB" baseline="30000" dirty="0"/>
            <a:t>th</a:t>
          </a:r>
          <a:r>
            <a:rPr lang="en-GB" dirty="0"/>
            <a:t> periods 3 and 4 in the assembly hall –please email cara at Cara.davidson@sds.co.uk to confirm attendance</a:t>
          </a:r>
        </a:p>
      </dgm:t>
    </dgm:pt>
    <dgm:pt modelId="{5B7E2D31-89BE-4713-BB21-C69E6DFF8EA3}" type="parTrans" cxnId="{19A8E59C-74DA-45EC-9813-048606A77D91}">
      <dgm:prSet/>
      <dgm:spPr/>
      <dgm:t>
        <a:bodyPr/>
        <a:lstStyle/>
        <a:p>
          <a:endParaRPr lang="en-GB"/>
        </a:p>
      </dgm:t>
    </dgm:pt>
    <dgm:pt modelId="{A3FA072A-337C-4A84-B91E-275957D9D2CE}" type="sibTrans" cxnId="{19A8E59C-74DA-45EC-9813-048606A77D91}">
      <dgm:prSet/>
      <dgm:spPr/>
      <dgm:t>
        <a:bodyPr/>
        <a:lstStyle/>
        <a:p>
          <a:endParaRPr lang="en-GB"/>
        </a:p>
      </dgm:t>
    </dgm:pt>
    <dgm:pt modelId="{1C073958-A48D-4ED5-A961-06DADDBB8C0A}" type="pres">
      <dgm:prSet presAssocID="{088C7C5B-4484-4EA0-9853-3038E009DBBA}" presName="vert0" presStyleCnt="0">
        <dgm:presLayoutVars>
          <dgm:dir/>
          <dgm:animOne val="branch"/>
          <dgm:animLvl val="lvl"/>
        </dgm:presLayoutVars>
      </dgm:prSet>
      <dgm:spPr/>
    </dgm:pt>
    <dgm:pt modelId="{04D94BA4-9029-4EF4-8997-887D9B38CC46}" type="pres">
      <dgm:prSet presAssocID="{C5B5C3EB-7993-4A90-A187-B3ADDFE980FA}" presName="thickLine" presStyleLbl="alignNode1" presStyleIdx="0" presStyleCnt="5"/>
      <dgm:spPr/>
    </dgm:pt>
    <dgm:pt modelId="{FEF7B25E-9362-44A5-85AE-07D7ABD7F556}" type="pres">
      <dgm:prSet presAssocID="{C5B5C3EB-7993-4A90-A187-B3ADDFE980FA}" presName="horz1" presStyleCnt="0"/>
      <dgm:spPr/>
    </dgm:pt>
    <dgm:pt modelId="{9938B0A0-F7C3-4A1E-9AC7-51BB8046117D}" type="pres">
      <dgm:prSet presAssocID="{C5B5C3EB-7993-4A90-A187-B3ADDFE980FA}" presName="tx1" presStyleLbl="revTx" presStyleIdx="0" presStyleCnt="5" custScaleY="153382"/>
      <dgm:spPr/>
    </dgm:pt>
    <dgm:pt modelId="{458A0BA0-B464-402C-8F57-EC6F05F47BFE}" type="pres">
      <dgm:prSet presAssocID="{C5B5C3EB-7993-4A90-A187-B3ADDFE980FA}" presName="vert1" presStyleCnt="0"/>
      <dgm:spPr/>
    </dgm:pt>
    <dgm:pt modelId="{2F44DFA3-5457-4A13-83D9-D3B17A819FB1}" type="pres">
      <dgm:prSet presAssocID="{E49CDCC3-638E-48AE-A40A-2A2236A2A389}" presName="thickLine" presStyleLbl="alignNode1" presStyleIdx="1" presStyleCnt="5"/>
      <dgm:spPr/>
    </dgm:pt>
    <dgm:pt modelId="{ABA0AC37-1828-4A1F-8D72-F4178A1AFF04}" type="pres">
      <dgm:prSet presAssocID="{E49CDCC3-638E-48AE-A40A-2A2236A2A389}" presName="horz1" presStyleCnt="0"/>
      <dgm:spPr/>
    </dgm:pt>
    <dgm:pt modelId="{B1132667-6462-4FA7-AE42-B5E0708F6559}" type="pres">
      <dgm:prSet presAssocID="{E49CDCC3-638E-48AE-A40A-2A2236A2A389}" presName="tx1" presStyleLbl="revTx" presStyleIdx="1" presStyleCnt="5"/>
      <dgm:spPr/>
    </dgm:pt>
    <dgm:pt modelId="{84F14655-2B34-4BBC-BA52-28376DE915EE}" type="pres">
      <dgm:prSet presAssocID="{E49CDCC3-638E-48AE-A40A-2A2236A2A389}" presName="vert1" presStyleCnt="0"/>
      <dgm:spPr/>
    </dgm:pt>
    <dgm:pt modelId="{2B514BF6-9A8C-4543-8EA8-E1633A710217}" type="pres">
      <dgm:prSet presAssocID="{2F527679-47BC-48DD-AA6F-FA9EC9606D77}" presName="thickLine" presStyleLbl="alignNode1" presStyleIdx="2" presStyleCnt="5"/>
      <dgm:spPr/>
    </dgm:pt>
    <dgm:pt modelId="{4BCD5F28-911F-4071-A9F0-E4997DE58DBD}" type="pres">
      <dgm:prSet presAssocID="{2F527679-47BC-48DD-AA6F-FA9EC9606D77}" presName="horz1" presStyleCnt="0"/>
      <dgm:spPr/>
    </dgm:pt>
    <dgm:pt modelId="{A73F9023-5DBA-48B0-BEB5-1A45BBE207C3}" type="pres">
      <dgm:prSet presAssocID="{2F527679-47BC-48DD-AA6F-FA9EC9606D77}" presName="tx1" presStyleLbl="revTx" presStyleIdx="2" presStyleCnt="5"/>
      <dgm:spPr/>
    </dgm:pt>
    <dgm:pt modelId="{4B2E0291-A932-4C6A-8629-F2B51B2F53FD}" type="pres">
      <dgm:prSet presAssocID="{2F527679-47BC-48DD-AA6F-FA9EC9606D77}" presName="vert1" presStyleCnt="0"/>
      <dgm:spPr/>
    </dgm:pt>
    <dgm:pt modelId="{4EDBBD02-E210-4054-8A30-6DE67FA98771}" type="pres">
      <dgm:prSet presAssocID="{66CEB550-D546-4A94-9748-445F8BFC7B73}" presName="thickLine" presStyleLbl="alignNode1" presStyleIdx="3" presStyleCnt="5"/>
      <dgm:spPr/>
    </dgm:pt>
    <dgm:pt modelId="{0CEB8427-611B-4EF5-9C9D-48F121627927}" type="pres">
      <dgm:prSet presAssocID="{66CEB550-D546-4A94-9748-445F8BFC7B73}" presName="horz1" presStyleCnt="0"/>
      <dgm:spPr/>
    </dgm:pt>
    <dgm:pt modelId="{EBC97D19-7B1F-4373-98B1-EE060EC09FF8}" type="pres">
      <dgm:prSet presAssocID="{66CEB550-D546-4A94-9748-445F8BFC7B73}" presName="tx1" presStyleLbl="revTx" presStyleIdx="3" presStyleCnt="5"/>
      <dgm:spPr/>
    </dgm:pt>
    <dgm:pt modelId="{29BDD856-AA4D-4450-9E09-9F81DE30BC9A}" type="pres">
      <dgm:prSet presAssocID="{66CEB550-D546-4A94-9748-445F8BFC7B73}" presName="vert1" presStyleCnt="0"/>
      <dgm:spPr/>
    </dgm:pt>
    <dgm:pt modelId="{393C427A-CA1E-43A4-93AF-361FECA90246}" type="pres">
      <dgm:prSet presAssocID="{A35B18DA-60D1-4A7F-B4F0-0EE3101F6586}" presName="thickLine" presStyleLbl="alignNode1" presStyleIdx="4" presStyleCnt="5"/>
      <dgm:spPr/>
    </dgm:pt>
    <dgm:pt modelId="{8D7DE9A2-E15C-494D-B2AF-4BA30EB1A27C}" type="pres">
      <dgm:prSet presAssocID="{A35B18DA-60D1-4A7F-B4F0-0EE3101F6586}" presName="horz1" presStyleCnt="0"/>
      <dgm:spPr/>
    </dgm:pt>
    <dgm:pt modelId="{BF34D7A8-B637-47BD-B383-AE58B1AD8A21}" type="pres">
      <dgm:prSet presAssocID="{A35B18DA-60D1-4A7F-B4F0-0EE3101F6586}" presName="tx1" presStyleLbl="revTx" presStyleIdx="4" presStyleCnt="5"/>
      <dgm:spPr/>
    </dgm:pt>
    <dgm:pt modelId="{2CC74E79-6576-4D1A-8050-AA68A4FD3419}" type="pres">
      <dgm:prSet presAssocID="{A35B18DA-60D1-4A7F-B4F0-0EE3101F6586}" presName="vert1" presStyleCnt="0"/>
      <dgm:spPr/>
    </dgm:pt>
  </dgm:ptLst>
  <dgm:cxnLst>
    <dgm:cxn modelId="{071CDA63-B1B8-4B1C-94D1-BDD693376908}" type="presOf" srcId="{E49CDCC3-638E-48AE-A40A-2A2236A2A389}" destId="{B1132667-6462-4FA7-AE42-B5E0708F6559}" srcOrd="0" destOrd="0" presId="urn:microsoft.com/office/officeart/2008/layout/LinedList"/>
    <dgm:cxn modelId="{9C991B6A-E536-467E-B775-0DD9FCB5E6B7}" type="presOf" srcId="{66CEB550-D546-4A94-9748-445F8BFC7B73}" destId="{EBC97D19-7B1F-4373-98B1-EE060EC09FF8}" srcOrd="0" destOrd="0" presId="urn:microsoft.com/office/officeart/2008/layout/LinedList"/>
    <dgm:cxn modelId="{D14B3F7C-1264-47F3-AA65-6F7895B306DB}" type="presOf" srcId="{088C7C5B-4484-4EA0-9853-3038E009DBBA}" destId="{1C073958-A48D-4ED5-A961-06DADDBB8C0A}" srcOrd="0" destOrd="0" presId="urn:microsoft.com/office/officeart/2008/layout/LinedList"/>
    <dgm:cxn modelId="{19A8E59C-74DA-45EC-9813-048606A77D91}" srcId="{088C7C5B-4484-4EA0-9853-3038E009DBBA}" destId="{A35B18DA-60D1-4A7F-B4F0-0EE3101F6586}" srcOrd="4" destOrd="0" parTransId="{5B7E2D31-89BE-4713-BB21-C69E6DFF8EA3}" sibTransId="{A3FA072A-337C-4A84-B91E-275957D9D2CE}"/>
    <dgm:cxn modelId="{8C498CAD-A218-4D89-A498-765DFCD1E9B2}" type="presOf" srcId="{C5B5C3EB-7993-4A90-A187-B3ADDFE980FA}" destId="{9938B0A0-F7C3-4A1E-9AC7-51BB8046117D}" srcOrd="0" destOrd="0" presId="urn:microsoft.com/office/officeart/2008/layout/LinedList"/>
    <dgm:cxn modelId="{E82302B6-D145-4BF4-963A-BA9DA4AB0A1B}" srcId="{088C7C5B-4484-4EA0-9853-3038E009DBBA}" destId="{C5B5C3EB-7993-4A90-A187-B3ADDFE980FA}" srcOrd="0" destOrd="0" parTransId="{0F9857E3-1B2B-4944-8497-A50F4E124B7A}" sibTransId="{3A5DDF6C-EF2B-4D0E-83FC-F79204C9F739}"/>
    <dgm:cxn modelId="{D8991DC8-EBD3-4C48-95C2-639FE24CB473}" srcId="{088C7C5B-4484-4EA0-9853-3038E009DBBA}" destId="{E49CDCC3-638E-48AE-A40A-2A2236A2A389}" srcOrd="1" destOrd="0" parTransId="{97C2FAD3-8807-473A-89EB-33D3C2FB5F57}" sibTransId="{00577797-6AB3-4DAD-85B1-F014BCC55C25}"/>
    <dgm:cxn modelId="{2041E1D0-C348-41AC-972D-A149BA90A319}" srcId="{088C7C5B-4484-4EA0-9853-3038E009DBBA}" destId="{66CEB550-D546-4A94-9748-445F8BFC7B73}" srcOrd="3" destOrd="0" parTransId="{B04AB163-0312-4D0A-A46D-6D93722EA5DC}" sibTransId="{8139BF0B-43F5-4357-98E4-9A0B65DC0840}"/>
    <dgm:cxn modelId="{38DD33E4-05FC-4164-96F7-68AB000E41E5}" type="presOf" srcId="{2F527679-47BC-48DD-AA6F-FA9EC9606D77}" destId="{A73F9023-5DBA-48B0-BEB5-1A45BBE207C3}" srcOrd="0" destOrd="0" presId="urn:microsoft.com/office/officeart/2008/layout/LinedList"/>
    <dgm:cxn modelId="{E64730E7-4231-419A-A8C8-600F50F8633D}" srcId="{088C7C5B-4484-4EA0-9853-3038E009DBBA}" destId="{2F527679-47BC-48DD-AA6F-FA9EC9606D77}" srcOrd="2" destOrd="0" parTransId="{08A5F707-51A9-4D7A-B9F1-AC30F8EDA24C}" sibTransId="{89A7EF6F-D990-4894-9329-B236DD49B326}"/>
    <dgm:cxn modelId="{1BC293FB-6DEB-4436-88BD-E3E3E79AC6EB}" type="presOf" srcId="{A35B18DA-60D1-4A7F-B4F0-0EE3101F6586}" destId="{BF34D7A8-B637-47BD-B383-AE58B1AD8A21}" srcOrd="0" destOrd="0" presId="urn:microsoft.com/office/officeart/2008/layout/LinedList"/>
    <dgm:cxn modelId="{273FF00A-0C54-4D67-924E-6AD3973DEA61}" type="presParOf" srcId="{1C073958-A48D-4ED5-A961-06DADDBB8C0A}" destId="{04D94BA4-9029-4EF4-8997-887D9B38CC46}" srcOrd="0" destOrd="0" presId="urn:microsoft.com/office/officeart/2008/layout/LinedList"/>
    <dgm:cxn modelId="{B6804C92-F212-436B-88D2-9A772EE05C6C}" type="presParOf" srcId="{1C073958-A48D-4ED5-A961-06DADDBB8C0A}" destId="{FEF7B25E-9362-44A5-85AE-07D7ABD7F556}" srcOrd="1" destOrd="0" presId="urn:microsoft.com/office/officeart/2008/layout/LinedList"/>
    <dgm:cxn modelId="{3C2F2C2A-4BEA-430C-8320-C45C8D30CB6C}" type="presParOf" srcId="{FEF7B25E-9362-44A5-85AE-07D7ABD7F556}" destId="{9938B0A0-F7C3-4A1E-9AC7-51BB8046117D}" srcOrd="0" destOrd="0" presId="urn:microsoft.com/office/officeart/2008/layout/LinedList"/>
    <dgm:cxn modelId="{361E00C2-B07A-4657-8B61-BB5A4C7EA0C3}" type="presParOf" srcId="{FEF7B25E-9362-44A5-85AE-07D7ABD7F556}" destId="{458A0BA0-B464-402C-8F57-EC6F05F47BFE}" srcOrd="1" destOrd="0" presId="urn:microsoft.com/office/officeart/2008/layout/LinedList"/>
    <dgm:cxn modelId="{CC6B17DB-31DB-4B1B-BFE9-A3F7AA2B5E01}" type="presParOf" srcId="{1C073958-A48D-4ED5-A961-06DADDBB8C0A}" destId="{2F44DFA3-5457-4A13-83D9-D3B17A819FB1}" srcOrd="2" destOrd="0" presId="urn:microsoft.com/office/officeart/2008/layout/LinedList"/>
    <dgm:cxn modelId="{9CB226B3-1EEB-43C0-8C7E-639D322C7438}" type="presParOf" srcId="{1C073958-A48D-4ED5-A961-06DADDBB8C0A}" destId="{ABA0AC37-1828-4A1F-8D72-F4178A1AFF04}" srcOrd="3" destOrd="0" presId="urn:microsoft.com/office/officeart/2008/layout/LinedList"/>
    <dgm:cxn modelId="{B18D3408-4FCE-4D82-BE65-3327F617410E}" type="presParOf" srcId="{ABA0AC37-1828-4A1F-8D72-F4178A1AFF04}" destId="{B1132667-6462-4FA7-AE42-B5E0708F6559}" srcOrd="0" destOrd="0" presId="urn:microsoft.com/office/officeart/2008/layout/LinedList"/>
    <dgm:cxn modelId="{A7ECAC98-8E12-4EAC-B13F-6742820B8648}" type="presParOf" srcId="{ABA0AC37-1828-4A1F-8D72-F4178A1AFF04}" destId="{84F14655-2B34-4BBC-BA52-28376DE915EE}" srcOrd="1" destOrd="0" presId="urn:microsoft.com/office/officeart/2008/layout/LinedList"/>
    <dgm:cxn modelId="{12879A2B-57F3-4D24-A78F-FBF2F54C994C}" type="presParOf" srcId="{1C073958-A48D-4ED5-A961-06DADDBB8C0A}" destId="{2B514BF6-9A8C-4543-8EA8-E1633A710217}" srcOrd="4" destOrd="0" presId="urn:microsoft.com/office/officeart/2008/layout/LinedList"/>
    <dgm:cxn modelId="{ADD29F8C-3343-4BAD-990C-4583F877653B}" type="presParOf" srcId="{1C073958-A48D-4ED5-A961-06DADDBB8C0A}" destId="{4BCD5F28-911F-4071-A9F0-E4997DE58DBD}" srcOrd="5" destOrd="0" presId="urn:microsoft.com/office/officeart/2008/layout/LinedList"/>
    <dgm:cxn modelId="{A5C00B41-C9AA-4A44-A5A4-B5A11E1F82FE}" type="presParOf" srcId="{4BCD5F28-911F-4071-A9F0-E4997DE58DBD}" destId="{A73F9023-5DBA-48B0-BEB5-1A45BBE207C3}" srcOrd="0" destOrd="0" presId="urn:microsoft.com/office/officeart/2008/layout/LinedList"/>
    <dgm:cxn modelId="{9373135E-03EC-410A-86CF-F732A5536391}" type="presParOf" srcId="{4BCD5F28-911F-4071-A9F0-E4997DE58DBD}" destId="{4B2E0291-A932-4C6A-8629-F2B51B2F53FD}" srcOrd="1" destOrd="0" presId="urn:microsoft.com/office/officeart/2008/layout/LinedList"/>
    <dgm:cxn modelId="{24DCF206-5B25-4D4F-B749-F392E58DD6D0}" type="presParOf" srcId="{1C073958-A48D-4ED5-A961-06DADDBB8C0A}" destId="{4EDBBD02-E210-4054-8A30-6DE67FA98771}" srcOrd="6" destOrd="0" presId="urn:microsoft.com/office/officeart/2008/layout/LinedList"/>
    <dgm:cxn modelId="{59FF3845-1EFA-40F8-BCE2-B3F2C085645C}" type="presParOf" srcId="{1C073958-A48D-4ED5-A961-06DADDBB8C0A}" destId="{0CEB8427-611B-4EF5-9C9D-48F121627927}" srcOrd="7" destOrd="0" presId="urn:microsoft.com/office/officeart/2008/layout/LinedList"/>
    <dgm:cxn modelId="{2E66C843-344C-462B-99B5-82430F685800}" type="presParOf" srcId="{0CEB8427-611B-4EF5-9C9D-48F121627927}" destId="{EBC97D19-7B1F-4373-98B1-EE060EC09FF8}" srcOrd="0" destOrd="0" presId="urn:microsoft.com/office/officeart/2008/layout/LinedList"/>
    <dgm:cxn modelId="{52708C9C-8B08-4204-9E15-C58BF55274D8}" type="presParOf" srcId="{0CEB8427-611B-4EF5-9C9D-48F121627927}" destId="{29BDD856-AA4D-4450-9E09-9F81DE30BC9A}" srcOrd="1" destOrd="0" presId="urn:microsoft.com/office/officeart/2008/layout/LinedList"/>
    <dgm:cxn modelId="{4615D004-A2F2-4681-800D-9C1DAD29BE3F}" type="presParOf" srcId="{1C073958-A48D-4ED5-A961-06DADDBB8C0A}" destId="{393C427A-CA1E-43A4-93AF-361FECA90246}" srcOrd="8" destOrd="0" presId="urn:microsoft.com/office/officeart/2008/layout/LinedList"/>
    <dgm:cxn modelId="{9BEFAA63-A1B2-498A-B00D-B6DE81060C7D}" type="presParOf" srcId="{1C073958-A48D-4ED5-A961-06DADDBB8C0A}" destId="{8D7DE9A2-E15C-494D-B2AF-4BA30EB1A27C}" srcOrd="9" destOrd="0" presId="urn:microsoft.com/office/officeart/2008/layout/LinedList"/>
    <dgm:cxn modelId="{B3A1BB80-BF6E-410E-A1E9-C5B61E6A2E6B}" type="presParOf" srcId="{8D7DE9A2-E15C-494D-B2AF-4BA30EB1A27C}" destId="{BF34D7A8-B637-47BD-B383-AE58B1AD8A21}" srcOrd="0" destOrd="0" presId="urn:microsoft.com/office/officeart/2008/layout/LinedList"/>
    <dgm:cxn modelId="{C38355AE-A037-46D4-A646-3A56EB833BBD}" type="presParOf" srcId="{8D7DE9A2-E15C-494D-B2AF-4BA30EB1A27C}" destId="{2CC74E79-6576-4D1A-8050-AA68A4FD34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EF248-E6E0-41CF-BE68-42BB2D9E62E1}">
      <dsp:nvSpPr>
        <dsp:cNvPr id="0" name=""/>
        <dsp:cNvSpPr/>
      </dsp:nvSpPr>
      <dsp:spPr>
        <a:xfrm>
          <a:off x="210311" y="0"/>
          <a:ext cx="5696712" cy="5696712"/>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06C3B-0064-4326-A4B2-FDA1C6F96FEF}">
      <dsp:nvSpPr>
        <dsp:cNvPr id="0" name=""/>
        <dsp:cNvSpPr/>
      </dsp:nvSpPr>
      <dsp:spPr>
        <a:xfrm>
          <a:off x="580598" y="370286"/>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Prepare students for applying to college </a:t>
          </a:r>
          <a:endParaRPr lang="en-US" sz="2700" kern="1200"/>
        </a:p>
      </dsp:txBody>
      <dsp:txXfrm>
        <a:off x="691834" y="481522"/>
        <a:ext cx="2056212" cy="2056212"/>
      </dsp:txXfrm>
    </dsp:sp>
    <dsp:sp modelId="{85396B4B-A0ED-45E8-9403-30B66044574B}">
      <dsp:nvSpPr>
        <dsp:cNvPr id="0" name=""/>
        <dsp:cNvSpPr/>
      </dsp:nvSpPr>
      <dsp:spPr>
        <a:xfrm>
          <a:off x="3258052" y="370286"/>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Understand the process</a:t>
          </a:r>
          <a:endParaRPr lang="en-US" sz="2700" kern="1200"/>
        </a:p>
      </dsp:txBody>
      <dsp:txXfrm>
        <a:off x="3369288" y="481522"/>
        <a:ext cx="2056212" cy="2056212"/>
      </dsp:txXfrm>
    </dsp:sp>
    <dsp:sp modelId="{65D39FD1-A2C5-449E-883A-C819315D4B04}">
      <dsp:nvSpPr>
        <dsp:cNvPr id="0" name=""/>
        <dsp:cNvSpPr/>
      </dsp:nvSpPr>
      <dsp:spPr>
        <a:xfrm>
          <a:off x="580598" y="3047740"/>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Improving confidence on how to pick a course</a:t>
          </a:r>
          <a:endParaRPr lang="en-US" sz="2700" kern="1200"/>
        </a:p>
      </dsp:txBody>
      <dsp:txXfrm>
        <a:off x="691834" y="3158976"/>
        <a:ext cx="2056212" cy="2056212"/>
      </dsp:txXfrm>
    </dsp:sp>
    <dsp:sp modelId="{E121D620-6FD9-4F79-B609-68FF59B2C98D}">
      <dsp:nvSpPr>
        <dsp:cNvPr id="0" name=""/>
        <dsp:cNvSpPr/>
      </dsp:nvSpPr>
      <dsp:spPr>
        <a:xfrm>
          <a:off x="3258052" y="3047740"/>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How to do a personal statement</a:t>
          </a:r>
          <a:endParaRPr lang="en-US" sz="2700" kern="1200"/>
        </a:p>
      </dsp:txBody>
      <dsp:txXfrm>
        <a:off x="3369288" y="3158976"/>
        <a:ext cx="2056212" cy="2056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EC9A2-86A1-4AAC-97A4-062870EF876A}">
      <dsp:nvSpPr>
        <dsp:cNvPr id="0" name=""/>
        <dsp:cNvSpPr/>
      </dsp:nvSpPr>
      <dsp:spPr>
        <a:xfrm rot="5400000">
          <a:off x="-294318" y="294422"/>
          <a:ext cx="1962120" cy="137348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Calibri Light" panose="020F0302020204030204"/>
            </a:rPr>
            <a:t> Course Selection</a:t>
          </a:r>
          <a:endParaRPr lang="en-GB" sz="2000" kern="1200">
            <a:latin typeface="Gill Sans MT" panose="020B0502020104020203"/>
          </a:endParaRPr>
        </a:p>
      </dsp:txBody>
      <dsp:txXfrm rot="-5400000">
        <a:off x="0" y="686846"/>
        <a:ext cx="1373484" cy="588636"/>
      </dsp:txXfrm>
    </dsp:sp>
    <dsp:sp modelId="{58A409F5-F468-408C-A6AC-AE530572D217}">
      <dsp:nvSpPr>
        <dsp:cNvPr id="0" name=""/>
        <dsp:cNvSpPr/>
      </dsp:nvSpPr>
      <dsp:spPr>
        <a:xfrm rot="5400000">
          <a:off x="3180873" y="-1807284"/>
          <a:ext cx="1275378" cy="4890155"/>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n-GB" sz="1200" kern="1200" dirty="0">
              <a:latin typeface="Calibri Light" panose="020F0302020204030204"/>
            </a:rPr>
            <a:t> Applications open on the 14</a:t>
          </a:r>
          <a:r>
            <a:rPr lang="en-GB" sz="1200" kern="1200" baseline="30000" dirty="0">
              <a:latin typeface="Calibri Light" panose="020F0302020204030204"/>
            </a:rPr>
            <a:t>th</a:t>
          </a:r>
          <a:r>
            <a:rPr lang="en-GB" sz="1200" kern="1200" dirty="0">
              <a:latin typeface="Calibri Light" panose="020F0302020204030204"/>
            </a:rPr>
            <a:t> of January (please be aware that there can be delays and certain courses can take a few days to be uploaded)</a:t>
          </a:r>
          <a:endParaRPr lang="en-GB" sz="1200" kern="1200" dirty="0">
            <a:latin typeface="Gill Sans MT" panose="020B0502020104020203"/>
          </a:endParaRPr>
        </a:p>
        <a:p>
          <a:pPr marL="114300" lvl="1" indent="-114300" algn="l" defTabSz="533400" rtl="0">
            <a:lnSpc>
              <a:spcPct val="90000"/>
            </a:lnSpc>
            <a:spcBef>
              <a:spcPct val="0"/>
            </a:spcBef>
            <a:spcAft>
              <a:spcPct val="15000"/>
            </a:spcAft>
            <a:buChar char="•"/>
          </a:pPr>
          <a:r>
            <a:rPr lang="en-GB" sz="1200" kern="1200" dirty="0">
              <a:latin typeface="Calibri Light" panose="020F0302020204030204"/>
            </a:rPr>
            <a:t> Speak to your Careers adviser if you are unsure what you would like to study</a:t>
          </a:r>
          <a:endParaRPr lang="en-GB" sz="1200" kern="1200" dirty="0">
            <a:latin typeface="Gill Sans MT" panose="020B0502020104020203"/>
          </a:endParaRPr>
        </a:p>
      </dsp:txBody>
      <dsp:txXfrm rot="-5400000">
        <a:off x="1373485" y="62363"/>
        <a:ext cx="4827896" cy="1150860"/>
      </dsp:txXfrm>
    </dsp:sp>
    <dsp:sp modelId="{665A79E3-1714-492B-9AD1-1112FC4E6F82}">
      <dsp:nvSpPr>
        <dsp:cNvPr id="0" name=""/>
        <dsp:cNvSpPr/>
      </dsp:nvSpPr>
      <dsp:spPr>
        <a:xfrm rot="5400000">
          <a:off x="-294318" y="2065601"/>
          <a:ext cx="1962120" cy="137348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latin typeface="Calibri Light" panose="020F0302020204030204"/>
            </a:rPr>
            <a:t>Application</a:t>
          </a:r>
          <a:endParaRPr lang="en-GB" sz="2000" kern="1200">
            <a:latin typeface="Gill Sans MT" panose="020B0502020104020203"/>
          </a:endParaRPr>
        </a:p>
      </dsp:txBody>
      <dsp:txXfrm rot="-5400000">
        <a:off x="0" y="2458025"/>
        <a:ext cx="1373484" cy="588636"/>
      </dsp:txXfrm>
    </dsp:sp>
    <dsp:sp modelId="{3AE2B4AA-14C2-48AC-AA6B-9DCC723ED016}">
      <dsp:nvSpPr>
        <dsp:cNvPr id="0" name=""/>
        <dsp:cNvSpPr/>
      </dsp:nvSpPr>
      <dsp:spPr>
        <a:xfrm rot="5400000">
          <a:off x="3180873" y="-36104"/>
          <a:ext cx="1275378" cy="4890155"/>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n-GB" sz="1200" kern="1200">
              <a:latin typeface="Calibri Light" panose="020F0302020204030204"/>
            </a:rPr>
            <a:t>Once submitted you will receive an email confirmation</a:t>
          </a:r>
          <a:endParaRPr lang="en-GB" sz="1200" kern="1200">
            <a:latin typeface="Gill Sans MT" panose="020B0502020104020203"/>
          </a:endParaRPr>
        </a:p>
        <a:p>
          <a:pPr marL="114300" lvl="1" indent="-114300" algn="l" defTabSz="533400" rtl="0">
            <a:lnSpc>
              <a:spcPct val="90000"/>
            </a:lnSpc>
            <a:spcBef>
              <a:spcPct val="0"/>
            </a:spcBef>
            <a:spcAft>
              <a:spcPct val="15000"/>
            </a:spcAft>
            <a:buChar char="•"/>
          </a:pPr>
          <a:r>
            <a:rPr lang="en-GB" sz="1200" kern="1200">
              <a:latin typeface="Calibri Light" panose="020F0302020204030204"/>
            </a:rPr>
            <a:t>Some courses require interview, audition or assessment before an offer can be made. Look out for an email with further instructions</a:t>
          </a:r>
        </a:p>
      </dsp:txBody>
      <dsp:txXfrm rot="-5400000">
        <a:off x="1373485" y="1833543"/>
        <a:ext cx="4827896" cy="1150860"/>
      </dsp:txXfrm>
    </dsp:sp>
    <dsp:sp modelId="{C061FB81-D736-4E95-89FC-1BC8956779E5}">
      <dsp:nvSpPr>
        <dsp:cNvPr id="0" name=""/>
        <dsp:cNvSpPr/>
      </dsp:nvSpPr>
      <dsp:spPr>
        <a:xfrm rot="5400000">
          <a:off x="-294318" y="3836781"/>
          <a:ext cx="1962120" cy="137348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latin typeface="Calibri Light" panose="020F0302020204030204"/>
            </a:rPr>
            <a:t>Offer</a:t>
          </a:r>
          <a:endParaRPr lang="en-GB" sz="2000" kern="1200">
            <a:latin typeface="Gill Sans MT" panose="020B0502020104020203"/>
          </a:endParaRPr>
        </a:p>
      </dsp:txBody>
      <dsp:txXfrm rot="-5400000">
        <a:off x="0" y="4229205"/>
        <a:ext cx="1373484" cy="588636"/>
      </dsp:txXfrm>
    </dsp:sp>
    <dsp:sp modelId="{3A68E5AC-EA52-40D3-AA37-7DDFB9920195}">
      <dsp:nvSpPr>
        <dsp:cNvPr id="0" name=""/>
        <dsp:cNvSpPr/>
      </dsp:nvSpPr>
      <dsp:spPr>
        <a:xfrm rot="5400000">
          <a:off x="3180873" y="1735074"/>
          <a:ext cx="1275378" cy="4890155"/>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n-GB" sz="1200" kern="1200">
              <a:latin typeface="Calibri Light" panose="020F0302020204030204"/>
            </a:rPr>
            <a:t>Unconditional – means you have been accepted and have a guaranteed place on your course</a:t>
          </a:r>
          <a:endParaRPr lang="en-GB" sz="1200" kern="1200">
            <a:latin typeface="Gill Sans MT" panose="020B0502020104020203"/>
          </a:endParaRPr>
        </a:p>
        <a:p>
          <a:pPr marL="114300" lvl="1" indent="-114300" algn="l" defTabSz="533400" rtl="0">
            <a:lnSpc>
              <a:spcPct val="90000"/>
            </a:lnSpc>
            <a:spcBef>
              <a:spcPct val="0"/>
            </a:spcBef>
            <a:spcAft>
              <a:spcPct val="15000"/>
            </a:spcAft>
            <a:buChar char="•"/>
          </a:pPr>
          <a:r>
            <a:rPr lang="en-GB" sz="1200" kern="1200">
              <a:latin typeface="Calibri Light" panose="020F0302020204030204"/>
            </a:rPr>
            <a:t>Conditional – means you must achieve further qualifications to meet certain criteria before you are accepted on the course. The conditions you will need to be will be listed in your conditional offer email</a:t>
          </a:r>
          <a:endParaRPr lang="en-GB" sz="1200" kern="1200">
            <a:latin typeface="Gill Sans MT" panose="020B0502020104020203"/>
          </a:endParaRPr>
        </a:p>
        <a:p>
          <a:pPr marL="114300" lvl="1" indent="-114300" algn="l" defTabSz="533400" rtl="0">
            <a:lnSpc>
              <a:spcPct val="90000"/>
            </a:lnSpc>
            <a:spcBef>
              <a:spcPct val="0"/>
            </a:spcBef>
            <a:spcAft>
              <a:spcPct val="15000"/>
            </a:spcAft>
            <a:buChar char="•"/>
          </a:pPr>
          <a:r>
            <a:rPr lang="en-GB" sz="1200" kern="1200">
              <a:latin typeface="Calibri Light" panose="020F0302020204030204"/>
            </a:rPr>
            <a:t>Unsuccessful – Unfortunately you have not been accepted on to the course</a:t>
          </a:r>
        </a:p>
      </dsp:txBody>
      <dsp:txXfrm rot="-5400000">
        <a:off x="1373485" y="3604722"/>
        <a:ext cx="4827896" cy="1150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D996A-2E05-4233-A652-178D64213946}">
      <dsp:nvSpPr>
        <dsp:cNvPr id="0" name=""/>
        <dsp:cNvSpPr/>
      </dsp:nvSpPr>
      <dsp:spPr>
        <a:xfrm>
          <a:off x="0" y="5061052"/>
          <a:ext cx="9270999" cy="1107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Calibri Light" panose="020F0302020204030204"/>
            </a:rPr>
            <a:t>Career aspirations </a:t>
          </a:r>
        </a:p>
      </dsp:txBody>
      <dsp:txXfrm>
        <a:off x="0" y="5061052"/>
        <a:ext cx="9270999" cy="597906"/>
      </dsp:txXfrm>
    </dsp:sp>
    <dsp:sp modelId="{91996423-0625-4E6D-84F2-635FD58B8B83}">
      <dsp:nvSpPr>
        <dsp:cNvPr id="0" name=""/>
        <dsp:cNvSpPr/>
      </dsp:nvSpPr>
      <dsp:spPr>
        <a:xfrm>
          <a:off x="0" y="5636814"/>
          <a:ext cx="4635499" cy="5093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Where do you hope to go following this course?</a:t>
          </a:r>
        </a:p>
      </dsp:txBody>
      <dsp:txXfrm>
        <a:off x="0" y="5636814"/>
        <a:ext cx="4635499" cy="509327"/>
      </dsp:txXfrm>
    </dsp:sp>
    <dsp:sp modelId="{9D5B38F6-4537-4096-A89A-F19A1A8D9DB4}">
      <dsp:nvSpPr>
        <dsp:cNvPr id="0" name=""/>
        <dsp:cNvSpPr/>
      </dsp:nvSpPr>
      <dsp:spPr>
        <a:xfrm>
          <a:off x="4635499" y="5636814"/>
          <a:ext cx="4635499" cy="5093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Employment? Further studies? Don’t worry if you aren't sure you can keep it more generic and talk about challenging yourself and learning new skills</a:t>
          </a:r>
        </a:p>
      </dsp:txBody>
      <dsp:txXfrm>
        <a:off x="4635499" y="5636814"/>
        <a:ext cx="4635499" cy="509327"/>
      </dsp:txXfrm>
    </dsp:sp>
    <dsp:sp modelId="{8B81E171-4BA0-416D-9403-FB0509F48071}">
      <dsp:nvSpPr>
        <dsp:cNvPr id="0" name=""/>
        <dsp:cNvSpPr/>
      </dsp:nvSpPr>
      <dsp:spPr>
        <a:xfrm rot="10800000">
          <a:off x="0" y="3374734"/>
          <a:ext cx="9270999" cy="17029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Calibri Light" panose="020F0302020204030204"/>
            </a:rPr>
            <a:t>Relevant Experience</a:t>
          </a:r>
          <a:endParaRPr lang="en-GB" sz="2100" kern="1200" dirty="0"/>
        </a:p>
      </dsp:txBody>
      <dsp:txXfrm rot="-10800000">
        <a:off x="0" y="3374734"/>
        <a:ext cx="9270999" cy="597727"/>
      </dsp:txXfrm>
    </dsp:sp>
    <dsp:sp modelId="{E43D23F2-91D6-44C5-9F45-1094DCC5D449}">
      <dsp:nvSpPr>
        <dsp:cNvPr id="0" name=""/>
        <dsp:cNvSpPr/>
      </dsp:nvSpPr>
      <dsp:spPr>
        <a:xfrm>
          <a:off x="0" y="3972461"/>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 Do you have any work experience,volunteering part time jobs? </a:t>
          </a:r>
          <a:endParaRPr lang="en-GB" sz="1100" kern="1200" dirty="0"/>
        </a:p>
      </dsp:txBody>
      <dsp:txXfrm>
        <a:off x="0" y="3972461"/>
        <a:ext cx="4635499" cy="509175"/>
      </dsp:txXfrm>
    </dsp:sp>
    <dsp:sp modelId="{3EDF6674-7A44-4528-AF65-B25FA4AC39A9}">
      <dsp:nvSpPr>
        <dsp:cNvPr id="0" name=""/>
        <dsp:cNvSpPr/>
      </dsp:nvSpPr>
      <dsp:spPr>
        <a:xfrm>
          <a:off x="4635499" y="3972461"/>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What do you like to do in your spare time? (hobbies, interests etc)</a:t>
          </a:r>
        </a:p>
      </dsp:txBody>
      <dsp:txXfrm>
        <a:off x="4635499" y="3972461"/>
        <a:ext cx="4635499" cy="509175"/>
      </dsp:txXfrm>
    </dsp:sp>
    <dsp:sp modelId="{2AF71048-D123-4436-96AF-38E6660B1078}">
      <dsp:nvSpPr>
        <dsp:cNvPr id="0" name=""/>
        <dsp:cNvSpPr/>
      </dsp:nvSpPr>
      <dsp:spPr>
        <a:xfrm rot="10800000">
          <a:off x="0" y="1688416"/>
          <a:ext cx="9270999" cy="17029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t>School subjects</a:t>
          </a:r>
        </a:p>
      </dsp:txBody>
      <dsp:txXfrm rot="-10800000">
        <a:off x="0" y="1688416"/>
        <a:ext cx="9270999" cy="597727"/>
      </dsp:txXfrm>
    </dsp:sp>
    <dsp:sp modelId="{413B9BE3-86C6-48F2-A57A-72019F0040E1}">
      <dsp:nvSpPr>
        <dsp:cNvPr id="0" name=""/>
        <dsp:cNvSpPr/>
      </dsp:nvSpPr>
      <dsp:spPr>
        <a:xfrm>
          <a:off x="0" y="2286143"/>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t>Are you studying any relevant subjects?</a:t>
          </a:r>
        </a:p>
      </dsp:txBody>
      <dsp:txXfrm>
        <a:off x="0" y="2286143"/>
        <a:ext cx="4635499" cy="509175"/>
      </dsp:txXfrm>
    </dsp:sp>
    <dsp:sp modelId="{445E7BFC-3B67-4224-9370-23895382C09A}">
      <dsp:nvSpPr>
        <dsp:cNvPr id="0" name=""/>
        <dsp:cNvSpPr/>
      </dsp:nvSpPr>
      <dsp:spPr>
        <a:xfrm>
          <a:off x="4635499" y="2286143"/>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 What skills and experience have these subjects given you?</a:t>
          </a:r>
          <a:endParaRPr lang="en-GB" sz="1100" kern="1200" dirty="0"/>
        </a:p>
      </dsp:txBody>
      <dsp:txXfrm>
        <a:off x="4635499" y="2286143"/>
        <a:ext cx="4635499" cy="509175"/>
      </dsp:txXfrm>
    </dsp:sp>
    <dsp:sp modelId="{79E0100E-2B6E-4E15-806D-75F3F1B14382}">
      <dsp:nvSpPr>
        <dsp:cNvPr id="0" name=""/>
        <dsp:cNvSpPr/>
      </dsp:nvSpPr>
      <dsp:spPr>
        <a:xfrm rot="10800000">
          <a:off x="0" y="2097"/>
          <a:ext cx="9270999" cy="17029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Calibri Light" panose="020F0302020204030204"/>
            </a:rPr>
            <a:t> Personal Statement</a:t>
          </a:r>
          <a:endParaRPr lang="en-GB" sz="2100" kern="1200" dirty="0"/>
        </a:p>
      </dsp:txBody>
      <dsp:txXfrm rot="-10800000">
        <a:off x="0" y="2097"/>
        <a:ext cx="9270999" cy="597727"/>
      </dsp:txXfrm>
    </dsp:sp>
    <dsp:sp modelId="{BA9747C2-CA2B-4C69-BB1E-7170B8A8BBF1}">
      <dsp:nvSpPr>
        <dsp:cNvPr id="0" name=""/>
        <dsp:cNvSpPr/>
      </dsp:nvSpPr>
      <dsp:spPr>
        <a:xfrm>
          <a:off x="0"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 Why this course?</a:t>
          </a:r>
          <a:endParaRPr lang="en-GB" sz="1100" kern="1200" dirty="0"/>
        </a:p>
      </dsp:txBody>
      <dsp:txXfrm>
        <a:off x="0" y="599825"/>
        <a:ext cx="2317749" cy="509175"/>
      </dsp:txXfrm>
    </dsp:sp>
    <dsp:sp modelId="{A3C8B025-64A7-4702-81FE-B03CCE2D4912}">
      <dsp:nvSpPr>
        <dsp:cNvPr id="0" name=""/>
        <dsp:cNvSpPr/>
      </dsp:nvSpPr>
      <dsp:spPr>
        <a:xfrm>
          <a:off x="2317749"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Anything in particular you are excited to study (check modules)</a:t>
          </a:r>
          <a:endParaRPr lang="en-GB" sz="1100" kern="1200" dirty="0"/>
        </a:p>
      </dsp:txBody>
      <dsp:txXfrm>
        <a:off x="2317749" y="599825"/>
        <a:ext cx="2317749" cy="509175"/>
      </dsp:txXfrm>
    </dsp:sp>
    <dsp:sp modelId="{F315AE6C-C25F-48A4-84F7-C09CBC87ADA9}">
      <dsp:nvSpPr>
        <dsp:cNvPr id="0" name=""/>
        <dsp:cNvSpPr/>
      </dsp:nvSpPr>
      <dsp:spPr>
        <a:xfrm>
          <a:off x="4635499"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Any key skills and strengths you have that would make you a suitable candidate </a:t>
          </a:r>
        </a:p>
      </dsp:txBody>
      <dsp:txXfrm>
        <a:off x="4635499" y="599825"/>
        <a:ext cx="2317749" cy="509175"/>
      </dsp:txXfrm>
    </dsp:sp>
    <dsp:sp modelId="{70BF893E-ED09-41B8-AC8E-B71E464A5475}">
      <dsp:nvSpPr>
        <dsp:cNvPr id="0" name=""/>
        <dsp:cNvSpPr/>
      </dsp:nvSpPr>
      <dsp:spPr>
        <a:xfrm>
          <a:off x="6953249"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What skills do you have that relates to the course</a:t>
          </a:r>
        </a:p>
      </dsp:txBody>
      <dsp:txXfrm>
        <a:off x="6953249" y="599825"/>
        <a:ext cx="2317749" cy="509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94BA4-9029-4EF4-8997-887D9B38CC46}">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8B0A0-F7C3-4A1E-9AC7-51BB8046117D}">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GB" sz="1300" b="1" kern="1200" dirty="0"/>
            <a:t>What happens if I am </a:t>
          </a:r>
          <a:r>
            <a:rPr lang="en-GB" sz="1300" b="1" kern="1200" dirty="0">
              <a:latin typeface="Calibri Light" panose="020F0302020204030204"/>
            </a:rPr>
            <a:t>unsuccessful?</a:t>
          </a:r>
          <a:r>
            <a:rPr lang="en-GB" sz="1300" kern="1200" dirty="0">
              <a:latin typeface="Calibri Light" panose="020F0302020204030204"/>
            </a:rPr>
            <a:t> : </a:t>
          </a:r>
          <a:r>
            <a:rPr lang="en-GB" sz="1300" b="0" kern="1200" dirty="0">
              <a:solidFill>
                <a:schemeClr val="tx1"/>
              </a:solidFill>
              <a:latin typeface="Calibri Light" panose="020F0302020204030204"/>
            </a:rPr>
            <a:t>If you are unsuccessful the college normally offer you a place on another course , the college have a clearing number that you can call to apply for a place on another course once you have your exam results -this number is not released until July </a:t>
          </a:r>
          <a:endParaRPr lang="en-US" sz="1300" b="0" kern="1200" dirty="0">
            <a:solidFill>
              <a:schemeClr val="tx1"/>
            </a:solidFill>
          </a:endParaRPr>
        </a:p>
      </dsp:txBody>
      <dsp:txXfrm>
        <a:off x="0" y="0"/>
        <a:ext cx="10515600" cy="543917"/>
      </dsp:txXfrm>
    </dsp:sp>
    <dsp:sp modelId="{2F44DFA3-5457-4A13-83D9-D3B17A819FB1}">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32667-6462-4FA7-AE42-B5E0708F6559}">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GB" sz="1300" b="1" kern="1200" dirty="0"/>
            <a:t>Who do I contact with questions about my application</a:t>
          </a:r>
          <a:r>
            <a:rPr lang="en-GB" sz="1300" b="1" kern="1200" dirty="0">
              <a:latin typeface="Calibri Light" panose="020F0302020204030204"/>
            </a:rPr>
            <a:t>: see details below</a:t>
          </a:r>
          <a:endParaRPr lang="en-US" sz="1300" b="1" kern="1200" dirty="0"/>
        </a:p>
      </dsp:txBody>
      <dsp:txXfrm>
        <a:off x="0" y="543917"/>
        <a:ext cx="10515600" cy="543917"/>
      </dsp:txXfrm>
    </dsp:sp>
    <dsp:sp modelId="{44809F32-5A87-4272-BE5C-441C6C8628C6}">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D0D65-B947-4DCA-8258-590E32640D15}">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GB" sz="1300" b="0" kern="1200" dirty="0"/>
            <a:t>Course Information (For help with choosing a course and making an application.):0131 297 8300 or </a:t>
          </a:r>
          <a:r>
            <a:rPr lang="en-GB" sz="1300" b="0" kern="1200" dirty="0">
              <a:hlinkClick xmlns:r="http://schemas.openxmlformats.org/officeDocument/2006/relationships" r:id="rId1"/>
            </a:rPr>
            <a:t>courseinfo@edinburghcollege.ac.uk</a:t>
          </a:r>
          <a:r>
            <a:rPr lang="en-GB" sz="1300" b="0" kern="1200" dirty="0"/>
            <a:t> </a:t>
          </a:r>
          <a:endParaRPr lang="en-GB" sz="1300" b="1" kern="1200" dirty="0">
            <a:latin typeface="Calibri Light" panose="020F0302020204030204"/>
          </a:endParaRPr>
        </a:p>
      </dsp:txBody>
      <dsp:txXfrm>
        <a:off x="0" y="1087834"/>
        <a:ext cx="10515600" cy="543917"/>
      </dsp:txXfrm>
    </dsp:sp>
    <dsp:sp modelId="{BD7DDC60-CC64-4BE4-B084-113CA693F566}">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25C97-1EF7-45BE-856D-96C7BC605960}">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0" kern="1200" dirty="0"/>
            <a:t>Course Application Enquiries (For enquiries about your course application) : 0131 297 8500 or </a:t>
          </a:r>
          <a:r>
            <a:rPr lang="en-GB" sz="1300" b="0" kern="1200" dirty="0">
              <a:hlinkClick xmlns:r="http://schemas.openxmlformats.org/officeDocument/2006/relationships" r:id="rId2"/>
            </a:rPr>
            <a:t>cams@edinburghcollege.ac.uk</a:t>
          </a:r>
          <a:r>
            <a:rPr lang="en-GB" sz="1300" b="0" kern="1200" dirty="0"/>
            <a:t> </a:t>
          </a:r>
          <a:endParaRPr lang="en-GB" sz="1300" kern="1200" dirty="0"/>
        </a:p>
      </dsp:txBody>
      <dsp:txXfrm>
        <a:off x="0" y="1631751"/>
        <a:ext cx="10515600" cy="543917"/>
      </dsp:txXfrm>
    </dsp:sp>
    <dsp:sp modelId="{66A1D7A3-C842-45E5-AF44-7F56AF941C2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AB987-BC4A-4465-A2AD-73C5AC40A48E}">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0" kern="1200" dirty="0"/>
            <a:t>Student Funding Enquiries (EMA, Bursary, Childcare) </a:t>
          </a:r>
          <a:r>
            <a:rPr lang="en-GB" sz="1300" b="0" kern="1200" dirty="0">
              <a:hlinkClick xmlns:r="http://schemas.openxmlformats.org/officeDocument/2006/relationships" r:id="rId3"/>
            </a:rPr>
            <a:t>:studentfunding@edinburghcollege.ac.uk</a:t>
          </a:r>
          <a:r>
            <a:rPr lang="en-GB" sz="1300" b="0" kern="1200" dirty="0"/>
            <a:t> </a:t>
          </a:r>
          <a:endParaRPr lang="en-GB" sz="1300" kern="1200" dirty="0"/>
        </a:p>
      </dsp:txBody>
      <dsp:txXfrm>
        <a:off x="0" y="2175669"/>
        <a:ext cx="10515600" cy="543917"/>
      </dsp:txXfrm>
    </dsp:sp>
    <dsp:sp modelId="{0158F5A9-BF71-4796-AA19-EB5CA593532B}">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DF7A1-FD7D-4747-A1C5-04E45BA99D64}">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0" kern="1200" dirty="0"/>
            <a:t>Learning Support : </a:t>
          </a:r>
          <a:r>
            <a:rPr lang="en-GB" sz="1300" b="0" kern="1200" dirty="0">
              <a:hlinkClick xmlns:r="http://schemas.openxmlformats.org/officeDocument/2006/relationships" r:id="rId4"/>
            </a:rPr>
            <a:t>learning.support@edinburghcollege.ac.uk</a:t>
          </a:r>
          <a:endParaRPr lang="en-GB" sz="1300" b="0" kern="1200" dirty="0"/>
        </a:p>
        <a:p>
          <a:pPr marL="0" lvl="0" indent="0" algn="l" defTabSz="577850">
            <a:lnSpc>
              <a:spcPct val="90000"/>
            </a:lnSpc>
            <a:spcBef>
              <a:spcPct val="0"/>
            </a:spcBef>
            <a:spcAft>
              <a:spcPct val="35000"/>
            </a:spcAft>
            <a:buNone/>
          </a:pPr>
          <a:endParaRPr lang="en-GB" sz="1300" b="0" kern="1200" dirty="0"/>
        </a:p>
      </dsp:txBody>
      <dsp:txXfrm>
        <a:off x="0" y="2719586"/>
        <a:ext cx="10515600" cy="543917"/>
      </dsp:txXfrm>
    </dsp:sp>
    <dsp:sp modelId="{2B514BF6-9A8C-4543-8EA8-E1633A71021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F9023-5DBA-48B0-BEB5-1A45BBE207C3}">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GB" sz="1300" b="1" kern="1200" dirty="0"/>
            <a:t>What happens if I do not meet my conditions</a:t>
          </a:r>
          <a:r>
            <a:rPr lang="en-GB" sz="1300" b="1" kern="1200" dirty="0">
              <a:latin typeface="Calibri Light" panose="020F0302020204030204"/>
            </a:rPr>
            <a:t>: If</a:t>
          </a:r>
          <a:r>
            <a:rPr lang="en-GB" sz="1300" b="0" kern="1200" dirty="0">
              <a:latin typeface="Calibri Light" panose="020F0302020204030204"/>
            </a:rPr>
            <a:t> you do not meet your conditions </a:t>
          </a:r>
          <a:r>
            <a:rPr lang="en-GB" sz="1300" b="0" kern="1200" dirty="0"/>
            <a:t> the college normally offer you a place on another course</a:t>
          </a:r>
          <a:r>
            <a:rPr lang="en-GB" sz="1300" b="0" kern="1200" dirty="0">
              <a:latin typeface="Calibri Light" panose="020F0302020204030204"/>
            </a:rPr>
            <a:t> potentially at a lower</a:t>
          </a:r>
          <a:r>
            <a:rPr lang="en-GB" sz="1300" b="0" kern="1200" dirty="0"/>
            <a:t> </a:t>
          </a:r>
          <a:r>
            <a:rPr lang="en-GB" sz="1300" b="0" kern="1200" dirty="0">
              <a:latin typeface="Calibri Light" panose="020F0302020204030204"/>
            </a:rPr>
            <a:t>level </a:t>
          </a:r>
          <a:r>
            <a:rPr lang="en-GB" sz="1300" b="0" kern="1200" dirty="0"/>
            <a:t>, the college have a clearing number that you can call to apply for a place on another course once you have your exam results </a:t>
          </a:r>
          <a:endParaRPr lang="en-US" sz="1300" b="1" kern="1200" dirty="0"/>
        </a:p>
      </dsp:txBody>
      <dsp:txXfrm>
        <a:off x="0" y="3263503"/>
        <a:ext cx="10515600" cy="543917"/>
      </dsp:txXfrm>
    </dsp:sp>
    <dsp:sp modelId="{4EDBBD02-E210-4054-8A30-6DE67FA98771}">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97D19-7B1F-4373-98B1-EE060EC09FF8}">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GB" sz="1300" b="1" kern="1200" dirty="0"/>
            <a:t>What happens if I change my mind and don’t want to go to college</a:t>
          </a:r>
          <a:r>
            <a:rPr lang="en-GB" sz="1300" b="1" kern="1200" dirty="0">
              <a:latin typeface="Calibri Light" panose="020F0302020204030204"/>
            </a:rPr>
            <a:t>: its ok to change your mind! You can just contact the college using the numbers above and let them know </a:t>
          </a:r>
          <a:endParaRPr lang="en-US" sz="1300" b="1" kern="1200" dirty="0"/>
        </a:p>
      </dsp:txBody>
      <dsp:txXfrm>
        <a:off x="0" y="3807420"/>
        <a:ext cx="10515600" cy="543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94BA4-9029-4EF4-8997-887D9B38CC46}">
      <dsp:nvSpPr>
        <dsp:cNvPr id="0" name=""/>
        <dsp:cNvSpPr/>
      </dsp:nvSpPr>
      <dsp:spPr>
        <a:xfrm>
          <a:off x="0" y="51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8B0A0-F7C3-4A1E-9AC7-51BB8046117D}">
      <dsp:nvSpPr>
        <dsp:cNvPr id="0" name=""/>
        <dsp:cNvSpPr/>
      </dsp:nvSpPr>
      <dsp:spPr>
        <a:xfrm>
          <a:off x="0" y="516"/>
          <a:ext cx="10495071" cy="1205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b="0" kern="1200" dirty="0"/>
            <a:t>Check</a:t>
          </a:r>
          <a:r>
            <a:rPr lang="en-GB" sz="2200" b="0" kern="1200" baseline="0" dirty="0"/>
            <a:t> out the college’s Help with applying page </a:t>
          </a:r>
          <a:r>
            <a:rPr lang="en-GB" sz="2200" kern="1200" baseline="0" dirty="0">
              <a:hlinkClick xmlns:r="http://schemas.openxmlformats.org/officeDocument/2006/relationships" r:id="rId1"/>
            </a:rPr>
            <a:t>Here</a:t>
          </a:r>
          <a:endParaRPr lang="en-GB" sz="2200" kern="1200" dirty="0"/>
        </a:p>
      </dsp:txBody>
      <dsp:txXfrm>
        <a:off x="0" y="516"/>
        <a:ext cx="10495071" cy="1205782"/>
      </dsp:txXfrm>
    </dsp:sp>
    <dsp:sp modelId="{2F44DFA3-5457-4A13-83D9-D3B17A819FB1}">
      <dsp:nvSpPr>
        <dsp:cNvPr id="0" name=""/>
        <dsp:cNvSpPr/>
      </dsp:nvSpPr>
      <dsp:spPr>
        <a:xfrm>
          <a:off x="0" y="12062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32667-6462-4FA7-AE42-B5E0708F6559}">
      <dsp:nvSpPr>
        <dsp:cNvPr id="0" name=""/>
        <dsp:cNvSpPr/>
      </dsp:nvSpPr>
      <dsp:spPr>
        <a:xfrm>
          <a:off x="0" y="1206299"/>
          <a:ext cx="10515600" cy="78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b="1" kern="1200" dirty="0">
              <a:latin typeface="Calibri Light" panose="020F0302020204030204"/>
            </a:rPr>
            <a:t>You can watch this video from the </a:t>
          </a:r>
          <a:r>
            <a:rPr lang="en-GB" sz="2200" kern="1200" dirty="0">
              <a:latin typeface="Calibri Light" panose="020F0302020204030204"/>
              <a:hlinkClick xmlns:r="http://schemas.openxmlformats.org/officeDocument/2006/relationships" r:id="rId2"/>
            </a:rPr>
            <a:t>college :</a:t>
          </a:r>
          <a:endParaRPr lang="en-GB" sz="2200" kern="1200" dirty="0">
            <a:hlinkClick xmlns:r="http://schemas.openxmlformats.org/officeDocument/2006/relationships" r:id="rId2"/>
          </a:endParaRPr>
        </a:p>
      </dsp:txBody>
      <dsp:txXfrm>
        <a:off x="0" y="1206299"/>
        <a:ext cx="10515600" cy="786130"/>
      </dsp:txXfrm>
    </dsp:sp>
    <dsp:sp modelId="{2B514BF6-9A8C-4543-8EA8-E1633A710217}">
      <dsp:nvSpPr>
        <dsp:cNvPr id="0" name=""/>
        <dsp:cNvSpPr/>
      </dsp:nvSpPr>
      <dsp:spPr>
        <a:xfrm>
          <a:off x="0" y="199242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F9023-5DBA-48B0-BEB5-1A45BBE207C3}">
      <dsp:nvSpPr>
        <dsp:cNvPr id="0" name=""/>
        <dsp:cNvSpPr/>
      </dsp:nvSpPr>
      <dsp:spPr>
        <a:xfrm>
          <a:off x="0" y="1992429"/>
          <a:ext cx="10515600" cy="78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b="1" kern="1200" dirty="0">
              <a:latin typeface="Calibri Light" panose="020F0302020204030204"/>
            </a:rPr>
            <a:t>Contact your school careers adviser if you would like your personal statement checked or need further help</a:t>
          </a:r>
          <a:endParaRPr lang="en-GB" sz="2200" b="1" kern="1200" dirty="0"/>
        </a:p>
      </dsp:txBody>
      <dsp:txXfrm>
        <a:off x="0" y="1992429"/>
        <a:ext cx="10515600" cy="786130"/>
      </dsp:txXfrm>
    </dsp:sp>
    <dsp:sp modelId="{4EDBBD02-E210-4054-8A30-6DE67FA98771}">
      <dsp:nvSpPr>
        <dsp:cNvPr id="0" name=""/>
        <dsp:cNvSpPr/>
      </dsp:nvSpPr>
      <dsp:spPr>
        <a:xfrm>
          <a:off x="0" y="277856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97D19-7B1F-4373-98B1-EE060EC09FF8}">
      <dsp:nvSpPr>
        <dsp:cNvPr id="0" name=""/>
        <dsp:cNvSpPr/>
      </dsp:nvSpPr>
      <dsp:spPr>
        <a:xfrm>
          <a:off x="0" y="2778560"/>
          <a:ext cx="10515600" cy="78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GB" sz="2200" b="1" kern="1200" dirty="0">
              <a:latin typeface="Calibri Light" panose="020F0302020204030204"/>
            </a:rPr>
            <a:t>Attend an open day: check Edinburgh college website for dates  </a:t>
          </a:r>
          <a:endParaRPr lang="en-GB" sz="2200" b="1" kern="1200" dirty="0"/>
        </a:p>
      </dsp:txBody>
      <dsp:txXfrm>
        <a:off x="0" y="2778560"/>
        <a:ext cx="10515600" cy="786130"/>
      </dsp:txXfrm>
    </dsp:sp>
    <dsp:sp modelId="{393C427A-CA1E-43A4-93AF-361FECA90246}">
      <dsp:nvSpPr>
        <dsp:cNvPr id="0" name=""/>
        <dsp:cNvSpPr/>
      </dsp:nvSpPr>
      <dsp:spPr>
        <a:xfrm>
          <a:off x="0" y="356469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4D7A8-B637-47BD-B383-AE58B1AD8A21}">
      <dsp:nvSpPr>
        <dsp:cNvPr id="0" name=""/>
        <dsp:cNvSpPr/>
      </dsp:nvSpPr>
      <dsp:spPr>
        <a:xfrm>
          <a:off x="0" y="3564690"/>
          <a:ext cx="10515600" cy="78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Attend the help session run by the careers advisers on Monday the 20</a:t>
          </a:r>
          <a:r>
            <a:rPr lang="en-GB" sz="2200" kern="1200" baseline="30000" dirty="0"/>
            <a:t>th</a:t>
          </a:r>
          <a:r>
            <a:rPr lang="en-GB" sz="2200" kern="1200" dirty="0"/>
            <a:t> periods 3 and 4 in the assembly hall –please email cara at Cara.davidson@sds.co.uk to confirm attendance</a:t>
          </a:r>
        </a:p>
      </dsp:txBody>
      <dsp:txXfrm>
        <a:off x="0" y="3564690"/>
        <a:ext cx="10515600" cy="78613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3F97D-3C5D-43C0-A3F7-EDCC9725F8AD}" type="datetimeFigureOut">
              <a:rPr lang="en-GB"/>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55E22-1068-4B80-9AC2-89430F96DF30}" type="slidenum">
              <a:rPr lang="en-GB"/>
              <a:t>‹#›</a:t>
            </a:fld>
            <a:endParaRPr lang="en-GB"/>
          </a:p>
        </p:txBody>
      </p:sp>
    </p:spTree>
    <p:extLst>
      <p:ext uri="{BB962C8B-B14F-4D97-AF65-F5344CB8AC3E}">
        <p14:creationId xmlns:p14="http://schemas.microsoft.com/office/powerpoint/2010/main" val="241914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1</a:t>
            </a:fld>
            <a:endParaRPr lang="en-GB"/>
          </a:p>
        </p:txBody>
      </p:sp>
    </p:spTree>
    <p:extLst>
      <p:ext uri="{BB962C8B-B14F-4D97-AF65-F5344CB8AC3E}">
        <p14:creationId xmlns:p14="http://schemas.microsoft.com/office/powerpoint/2010/main" val="1429734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10</a:t>
            </a:fld>
            <a:endParaRPr lang="en-GB"/>
          </a:p>
        </p:txBody>
      </p:sp>
    </p:spTree>
    <p:extLst>
      <p:ext uri="{BB962C8B-B14F-4D97-AF65-F5344CB8AC3E}">
        <p14:creationId xmlns:p14="http://schemas.microsoft.com/office/powerpoint/2010/main" val="290427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Silvia - don’t use abbreviations </a:t>
            </a:r>
          </a:p>
        </p:txBody>
      </p:sp>
      <p:sp>
        <p:nvSpPr>
          <p:cNvPr id="4" name="Slide Number Placeholder 3"/>
          <p:cNvSpPr>
            <a:spLocks noGrp="1"/>
          </p:cNvSpPr>
          <p:nvPr>
            <p:ph type="sldNum" sz="quarter" idx="5"/>
          </p:nvPr>
        </p:nvSpPr>
        <p:spPr/>
        <p:txBody>
          <a:bodyPr/>
          <a:lstStyle/>
          <a:p>
            <a:fld id="{B3E55E22-1068-4B80-9AC2-89430F96DF30}" type="slidenum">
              <a:rPr lang="en-GB"/>
              <a:t>13</a:t>
            </a:fld>
            <a:endParaRPr lang="en-GB"/>
          </a:p>
        </p:txBody>
      </p:sp>
    </p:spTree>
    <p:extLst>
      <p:ext uri="{BB962C8B-B14F-4D97-AF65-F5344CB8AC3E}">
        <p14:creationId xmlns:p14="http://schemas.microsoft.com/office/powerpoint/2010/main" val="382988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Caras</a:t>
            </a:r>
          </a:p>
        </p:txBody>
      </p:sp>
      <p:sp>
        <p:nvSpPr>
          <p:cNvPr id="4" name="Slide Number Placeholder 3"/>
          <p:cNvSpPr>
            <a:spLocks noGrp="1"/>
          </p:cNvSpPr>
          <p:nvPr>
            <p:ph type="sldNum" sz="quarter" idx="5"/>
          </p:nvPr>
        </p:nvSpPr>
        <p:spPr/>
        <p:txBody>
          <a:bodyPr/>
          <a:lstStyle/>
          <a:p>
            <a:fld id="{B3E55E22-1068-4B80-9AC2-89430F96DF30}" type="slidenum">
              <a:rPr lang="en-GB"/>
              <a:t>15</a:t>
            </a:fld>
            <a:endParaRPr lang="en-GB"/>
          </a:p>
        </p:txBody>
      </p:sp>
    </p:spTree>
    <p:extLst>
      <p:ext uri="{BB962C8B-B14F-4D97-AF65-F5344CB8AC3E}">
        <p14:creationId xmlns:p14="http://schemas.microsoft.com/office/powerpoint/2010/main" val="370285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Caras</a:t>
            </a:r>
          </a:p>
        </p:txBody>
      </p:sp>
      <p:sp>
        <p:nvSpPr>
          <p:cNvPr id="4" name="Slide Number Placeholder 3"/>
          <p:cNvSpPr>
            <a:spLocks noGrp="1"/>
          </p:cNvSpPr>
          <p:nvPr>
            <p:ph type="sldNum" sz="quarter" idx="5"/>
          </p:nvPr>
        </p:nvSpPr>
        <p:spPr/>
        <p:txBody>
          <a:bodyPr/>
          <a:lstStyle/>
          <a:p>
            <a:fld id="{B3E55E22-1068-4B80-9AC2-89430F96DF30}" type="slidenum">
              <a:rPr lang="en-GB"/>
              <a:t>16</a:t>
            </a:fld>
            <a:endParaRPr lang="en-GB"/>
          </a:p>
        </p:txBody>
      </p:sp>
    </p:spTree>
    <p:extLst>
      <p:ext uri="{BB962C8B-B14F-4D97-AF65-F5344CB8AC3E}">
        <p14:creationId xmlns:p14="http://schemas.microsoft.com/office/powerpoint/2010/main" val="1753489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9C7EE-EE94-4277-4E03-DDED0A87F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A7BFA-410E-78D8-D907-C33E7FA49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B0DFA-43F6-8575-9B63-9634AD0BEB56}"/>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1A2807E2-6C4F-266C-B5F1-91CB886DC3E8}"/>
              </a:ext>
            </a:extLst>
          </p:cNvPr>
          <p:cNvSpPr>
            <a:spLocks noGrp="1"/>
          </p:cNvSpPr>
          <p:nvPr>
            <p:ph type="sldNum" sz="quarter" idx="5"/>
          </p:nvPr>
        </p:nvSpPr>
        <p:spPr/>
        <p:txBody>
          <a:bodyPr/>
          <a:lstStyle/>
          <a:p>
            <a:fld id="{B3E55E22-1068-4B80-9AC2-89430F96DF30}" type="slidenum">
              <a:rPr lang="en-GB"/>
              <a:t>17</a:t>
            </a:fld>
            <a:endParaRPr lang="en-GB"/>
          </a:p>
        </p:txBody>
      </p:sp>
    </p:spTree>
    <p:extLst>
      <p:ext uri="{BB962C8B-B14F-4D97-AF65-F5344CB8AC3E}">
        <p14:creationId xmlns:p14="http://schemas.microsoft.com/office/powerpoint/2010/main" val="1685732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AF6B0-DDED-656D-E7CF-05048EF5B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F897B-98D7-CFF0-B026-D0D175187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31C79-E990-4B59-4E82-86189FFA12AA}"/>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1FF242E-0FCE-B791-D3EA-8CAD5B3AB46D}"/>
              </a:ext>
            </a:extLst>
          </p:cNvPr>
          <p:cNvSpPr>
            <a:spLocks noGrp="1"/>
          </p:cNvSpPr>
          <p:nvPr>
            <p:ph type="sldNum" sz="quarter" idx="5"/>
          </p:nvPr>
        </p:nvSpPr>
        <p:spPr/>
        <p:txBody>
          <a:bodyPr/>
          <a:lstStyle/>
          <a:p>
            <a:fld id="{B3E55E22-1068-4B80-9AC2-89430F96DF30}" type="slidenum">
              <a:rPr lang="en-GB"/>
              <a:t>18</a:t>
            </a:fld>
            <a:endParaRPr lang="en-GB"/>
          </a:p>
        </p:txBody>
      </p:sp>
    </p:spTree>
    <p:extLst>
      <p:ext uri="{BB962C8B-B14F-4D97-AF65-F5344CB8AC3E}">
        <p14:creationId xmlns:p14="http://schemas.microsoft.com/office/powerpoint/2010/main" val="73362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Silvia </a:t>
            </a:r>
          </a:p>
        </p:txBody>
      </p:sp>
      <p:sp>
        <p:nvSpPr>
          <p:cNvPr id="4" name="Slide Number Placeholder 3"/>
          <p:cNvSpPr>
            <a:spLocks noGrp="1"/>
          </p:cNvSpPr>
          <p:nvPr>
            <p:ph type="sldNum" sz="quarter" idx="5"/>
          </p:nvPr>
        </p:nvSpPr>
        <p:spPr/>
        <p:txBody>
          <a:bodyPr/>
          <a:lstStyle/>
          <a:p>
            <a:fld id="{B3E55E22-1068-4B80-9AC2-89430F96DF30}" type="slidenum">
              <a:rPr lang="en-GB"/>
              <a:t>2</a:t>
            </a:fld>
            <a:endParaRPr lang="en-GB"/>
          </a:p>
        </p:txBody>
      </p:sp>
    </p:spTree>
    <p:extLst>
      <p:ext uri="{BB962C8B-B14F-4D97-AF65-F5344CB8AC3E}">
        <p14:creationId xmlns:p14="http://schemas.microsoft.com/office/powerpoint/2010/main" val="308503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different campuses include Sighthill , Milton road , </a:t>
            </a:r>
            <a:r>
              <a:rPr lang="en-US" err="1">
                <a:cs typeface="Calibri"/>
              </a:rPr>
              <a:t>granton</a:t>
            </a:r>
            <a:r>
              <a:rPr lang="en-US">
                <a:cs typeface="Calibri"/>
              </a:rPr>
              <a:t> and </a:t>
            </a:r>
            <a:r>
              <a:rPr lang="en-US" err="1">
                <a:cs typeface="Calibri"/>
              </a:rPr>
              <a:t>midlothian</a:t>
            </a:r>
            <a:r>
              <a:rPr lang="en-US">
                <a:cs typeface="Calibri"/>
              </a:rPr>
              <a:t> –think about travel time from school</a:t>
            </a:r>
          </a:p>
          <a:p>
            <a:r>
              <a:rPr lang="en-US">
                <a:cs typeface="Calibri"/>
              </a:rPr>
              <a:t>Full time opening date for applications is 1st of </a:t>
            </a:r>
            <a:r>
              <a:rPr lang="en-US" err="1">
                <a:cs typeface="Calibri"/>
              </a:rPr>
              <a:t>february</a:t>
            </a:r>
            <a:r>
              <a:rPr lang="en-US">
                <a:cs typeface="Calibri"/>
              </a:rPr>
              <a:t> </a:t>
            </a:r>
          </a:p>
          <a:p>
            <a:r>
              <a:rPr lang="en-US">
                <a:cs typeface="Calibri"/>
              </a:rPr>
              <a:t>Some courses may close quicker and others will stay open throughout summer –advised to apply ASAP </a:t>
            </a:r>
          </a:p>
          <a:p>
            <a:r>
              <a:rPr lang="en-US">
                <a:cs typeface="Calibri"/>
              </a:rPr>
              <a:t>Key facts of the college =- </a:t>
            </a:r>
            <a:r>
              <a:rPr lang="en-US" err="1">
                <a:cs typeface="Calibri"/>
              </a:rPr>
              <a:t>silvi</a:t>
            </a:r>
            <a:r>
              <a:rPr lang="en-US">
                <a:cs typeface="Calibri"/>
              </a:rPr>
              <a:t> a</a:t>
            </a:r>
          </a:p>
        </p:txBody>
      </p:sp>
      <p:sp>
        <p:nvSpPr>
          <p:cNvPr id="4" name="Slide Number Placeholder 3"/>
          <p:cNvSpPr>
            <a:spLocks noGrp="1"/>
          </p:cNvSpPr>
          <p:nvPr>
            <p:ph type="sldNum" sz="quarter" idx="5"/>
          </p:nvPr>
        </p:nvSpPr>
        <p:spPr/>
        <p:txBody>
          <a:bodyPr/>
          <a:lstStyle/>
          <a:p>
            <a:fld id="{B3E55E22-1068-4B80-9AC2-89430F96DF30}" type="slidenum">
              <a:rPr lang="en-GB"/>
              <a:t>3</a:t>
            </a:fld>
            <a:endParaRPr lang="en-GB"/>
          </a:p>
        </p:txBody>
      </p:sp>
    </p:spTree>
    <p:extLst>
      <p:ext uri="{BB962C8B-B14F-4D97-AF65-F5344CB8AC3E}">
        <p14:creationId xmlns:p14="http://schemas.microsoft.com/office/powerpoint/2010/main" val="107112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Silvia </a:t>
            </a:r>
          </a:p>
        </p:txBody>
      </p:sp>
      <p:sp>
        <p:nvSpPr>
          <p:cNvPr id="4" name="Slide Number Placeholder 3"/>
          <p:cNvSpPr>
            <a:spLocks noGrp="1"/>
          </p:cNvSpPr>
          <p:nvPr>
            <p:ph type="sldNum" sz="quarter" idx="5"/>
          </p:nvPr>
        </p:nvSpPr>
        <p:spPr/>
        <p:txBody>
          <a:bodyPr/>
          <a:lstStyle/>
          <a:p>
            <a:fld id="{B3E55E22-1068-4B80-9AC2-89430F96DF30}" type="slidenum">
              <a:rPr lang="en-GB"/>
              <a:t>4</a:t>
            </a:fld>
            <a:endParaRPr lang="en-GB"/>
          </a:p>
        </p:txBody>
      </p:sp>
    </p:spTree>
    <p:extLst>
      <p:ext uri="{BB962C8B-B14F-4D97-AF65-F5344CB8AC3E}">
        <p14:creationId xmlns:p14="http://schemas.microsoft.com/office/powerpoint/2010/main" val="416281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Silvia </a:t>
            </a:r>
          </a:p>
        </p:txBody>
      </p:sp>
      <p:sp>
        <p:nvSpPr>
          <p:cNvPr id="4" name="Slide Number Placeholder 3"/>
          <p:cNvSpPr>
            <a:spLocks noGrp="1"/>
          </p:cNvSpPr>
          <p:nvPr>
            <p:ph type="sldNum" sz="quarter" idx="5"/>
          </p:nvPr>
        </p:nvSpPr>
        <p:spPr/>
        <p:txBody>
          <a:bodyPr/>
          <a:lstStyle/>
          <a:p>
            <a:fld id="{B3E55E22-1068-4B80-9AC2-89430F96DF30}" type="slidenum">
              <a:rPr lang="en-GB"/>
              <a:t>5</a:t>
            </a:fld>
            <a:endParaRPr lang="en-GB"/>
          </a:p>
        </p:txBody>
      </p:sp>
    </p:spTree>
    <p:extLst>
      <p:ext uri="{BB962C8B-B14F-4D97-AF65-F5344CB8AC3E}">
        <p14:creationId xmlns:p14="http://schemas.microsoft.com/office/powerpoint/2010/main" val="274809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6</a:t>
            </a:fld>
            <a:endParaRPr lang="en-GB"/>
          </a:p>
        </p:txBody>
      </p:sp>
    </p:spTree>
    <p:extLst>
      <p:ext uri="{BB962C8B-B14F-4D97-AF65-F5344CB8AC3E}">
        <p14:creationId xmlns:p14="http://schemas.microsoft.com/office/powerpoint/2010/main" val="341386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7</a:t>
            </a:fld>
            <a:endParaRPr lang="en-GB"/>
          </a:p>
        </p:txBody>
      </p:sp>
    </p:spTree>
    <p:extLst>
      <p:ext uri="{BB962C8B-B14F-4D97-AF65-F5344CB8AC3E}">
        <p14:creationId xmlns:p14="http://schemas.microsoft.com/office/powerpoint/2010/main" val="347670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8</a:t>
            </a:fld>
            <a:endParaRPr lang="en-GB"/>
          </a:p>
        </p:txBody>
      </p:sp>
    </p:spTree>
    <p:extLst>
      <p:ext uri="{BB962C8B-B14F-4D97-AF65-F5344CB8AC3E}">
        <p14:creationId xmlns:p14="http://schemas.microsoft.com/office/powerpoint/2010/main" val="1946132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ccara</a:t>
            </a:r>
          </a:p>
        </p:txBody>
      </p:sp>
      <p:sp>
        <p:nvSpPr>
          <p:cNvPr id="4" name="Slide Number Placeholder 3"/>
          <p:cNvSpPr>
            <a:spLocks noGrp="1"/>
          </p:cNvSpPr>
          <p:nvPr>
            <p:ph type="sldNum" sz="quarter" idx="5"/>
          </p:nvPr>
        </p:nvSpPr>
        <p:spPr/>
        <p:txBody>
          <a:bodyPr/>
          <a:lstStyle/>
          <a:p>
            <a:fld id="{B3E55E22-1068-4B80-9AC2-89430F96DF30}" type="slidenum">
              <a:rPr lang="en-GB"/>
              <a:t>9</a:t>
            </a:fld>
            <a:endParaRPr lang="en-GB"/>
          </a:p>
        </p:txBody>
      </p:sp>
    </p:spTree>
    <p:extLst>
      <p:ext uri="{BB962C8B-B14F-4D97-AF65-F5344CB8AC3E}">
        <p14:creationId xmlns:p14="http://schemas.microsoft.com/office/powerpoint/2010/main" val="301588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0DAD-3936-4701-8BD2-8A44EC276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C9B23B-2944-4FC0-844E-653093A5D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78A974-B360-4D41-AEBC-FC50BF8F1349}"/>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86EC04AD-6E8A-405B-A375-84169F171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879799-1F7F-431A-A0BE-E3D8EE4D345D}"/>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27670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39B2-8FC4-428A-AE3B-01C1EB01D5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601E3F-2168-40E0-8660-6EAD681417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5DFD7-65D9-401C-825F-10FB6E33AE8F}"/>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66BC1733-98BE-42E1-9CBD-85CF199C3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362B36-C2F7-42EE-8127-98DD8045DAAF}"/>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93775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30C68E-A564-40E2-814A-DAC23E710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48FE90-72E3-4A6B-90F1-C89FBE97F5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E726F3-7C23-4CFB-8B32-753CC2DD85A4}"/>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41F290E7-1A1B-4DAB-B7C1-2D8CBEA7E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594C2-B0C3-4E44-9939-2D80FEB219BF}"/>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8923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8A28-D0B9-4E0C-A81E-1B6C4DCB37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4D5FA4-F8E4-4961-888D-A7E1C301B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250A7-8E83-4DAD-A908-B8BCFD6F3726}"/>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5DF3B1D3-BF39-46FB-98FB-4DE3D94236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84DB6A-318A-4D60-9AD6-8E516AC0815E}"/>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86372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F402-E244-4853-9FF1-C2A7244A44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D2984A-22F7-42BB-9635-676C410DF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56E15-BCC2-49BA-A26C-D0FD9FDAD8EF}"/>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833BAAA9-DE1D-469D-A54C-3CB231AB09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C7935F-51EF-4C5D-8E33-55D164E00B03}"/>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81576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4D67-0A1D-40FA-B7C0-EF6A1761B9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59896F-1737-4027-B4C7-CAA20BB4A9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5EF0DA-3058-4117-B4EC-155F9EB79D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56A116-E178-422E-81C6-D6B994C99B36}"/>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6" name="Footer Placeholder 5">
            <a:extLst>
              <a:ext uri="{FF2B5EF4-FFF2-40B4-BE49-F238E27FC236}">
                <a16:creationId xmlns:a16="http://schemas.microsoft.com/office/drawing/2014/main" id="{8C38B000-F215-4D12-9B34-2350A8E52D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F2FD2F-9C35-4148-BB77-C796E72A170A}"/>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7852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4F60-306C-40FB-90A9-B0FB030BB9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B0E03A-EA89-424A-A249-81EEA1AFEA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C94BA-0CD8-449C-8ADE-1D0B057191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BB4A2A-FFAF-4137-9605-1337B4481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06DC8B-7C16-4DDC-B033-4BA9C31BBB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DC8EEB-8307-4DAC-9901-73D86ABCB343}"/>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8" name="Footer Placeholder 7">
            <a:extLst>
              <a:ext uri="{FF2B5EF4-FFF2-40B4-BE49-F238E27FC236}">
                <a16:creationId xmlns:a16="http://schemas.microsoft.com/office/drawing/2014/main" id="{BBABA1FE-9244-480F-8D8C-73A06EB9C2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7EE2D4-513E-47B8-BB3F-961E6FE73D90}"/>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63704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F9C0-16BD-4EA7-B64D-A004C319FB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BAB0ED-8901-4D73-A80C-49E169E47257}"/>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4" name="Footer Placeholder 3">
            <a:extLst>
              <a:ext uri="{FF2B5EF4-FFF2-40B4-BE49-F238E27FC236}">
                <a16:creationId xmlns:a16="http://schemas.microsoft.com/office/drawing/2014/main" id="{34E2BBB1-BA71-446B-8F8E-FDFEC24A3E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68E8CF-B11D-475E-A6C9-CB49B6B1DEB2}"/>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3646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1F9A1-AACD-4C13-997B-EE59D7F6703F}"/>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3" name="Footer Placeholder 2">
            <a:extLst>
              <a:ext uri="{FF2B5EF4-FFF2-40B4-BE49-F238E27FC236}">
                <a16:creationId xmlns:a16="http://schemas.microsoft.com/office/drawing/2014/main" id="{B12C5E2E-2A9C-4374-8D6E-98CD08D8B0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A3BEFB-7B86-4292-B54C-945CEC58108B}"/>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296663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C906-3675-4C54-A343-0E9FB12D1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D13039-1841-4458-BAF9-10C07C3E9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A7E6D6-65DA-426B-8E08-ED91DDDDB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26015-4BB6-4B38-8244-CFA24365F6B1}"/>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6" name="Footer Placeholder 5">
            <a:extLst>
              <a:ext uri="{FF2B5EF4-FFF2-40B4-BE49-F238E27FC236}">
                <a16:creationId xmlns:a16="http://schemas.microsoft.com/office/drawing/2014/main" id="{ACDDCF18-0621-436F-9001-166AAD143F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5EFA05-EBD3-454B-8963-720AB5415F3C}"/>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402298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765A-1497-4211-A82C-D9B55FE2D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B61F79-75BD-4D90-A294-766689FCA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D8D81E-F6AD-4662-88F6-60C86DC2C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C2B5C-909E-4657-87E2-5C12EFDA86D2}"/>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6" name="Footer Placeholder 5">
            <a:extLst>
              <a:ext uri="{FF2B5EF4-FFF2-40B4-BE49-F238E27FC236}">
                <a16:creationId xmlns:a16="http://schemas.microsoft.com/office/drawing/2014/main" id="{EAC3BD26-58D9-44F9-A595-AAF9DFD628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71B57F-B816-4249-9E26-23403FCB8870}"/>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36484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CEA12-4E80-4AB5-A5CD-D0255DE35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B1080A-5BBB-4156-9C32-C298C7DCF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01A2C-F0F8-4C81-A0EA-FFB994D05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120D353B-63A0-48AE-9D13-B1A62E900D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623366-35F1-468A-AAE3-88701BD34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52D7F-ACAD-49D2-AF1E-A08EA158EDEB}" type="slidenum">
              <a:rPr lang="en-GB" smtClean="0"/>
              <a:t>‹#›</a:t>
            </a:fld>
            <a:endParaRPr lang="en-GB"/>
          </a:p>
        </p:txBody>
      </p:sp>
    </p:spTree>
    <p:extLst>
      <p:ext uri="{BB962C8B-B14F-4D97-AF65-F5344CB8AC3E}">
        <p14:creationId xmlns:p14="http://schemas.microsoft.com/office/powerpoint/2010/main" val="269375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cara.davidson@sds.co.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dinburghcollege.ac.uk/media/ky1lgzwi/ec-progression-maps-booklet.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1AB5-FBC5-419A-A17D-C18426B89318}"/>
              </a:ext>
            </a:extLst>
          </p:cNvPr>
          <p:cNvSpPr>
            <a:spLocks noGrp="1"/>
          </p:cNvSpPr>
          <p:nvPr>
            <p:ph type="ctrTitle"/>
          </p:nvPr>
        </p:nvSpPr>
        <p:spPr>
          <a:xfrm>
            <a:off x="1524003" y="1999615"/>
            <a:ext cx="9144000" cy="2764028"/>
          </a:xfrm>
        </p:spPr>
        <p:txBody>
          <a:bodyPr anchor="ctr">
            <a:normAutofit/>
          </a:bodyPr>
          <a:lstStyle/>
          <a:p>
            <a:r>
              <a:rPr lang="en-GB" sz="7200" dirty="0">
                <a:cs typeface="Calibri Light"/>
              </a:rPr>
              <a:t>Applying to Edinburgh College</a:t>
            </a:r>
          </a:p>
        </p:txBody>
      </p:sp>
      <p:sp>
        <p:nvSpPr>
          <p:cNvPr id="3" name="Subtitle 2">
            <a:extLst>
              <a:ext uri="{FF2B5EF4-FFF2-40B4-BE49-F238E27FC236}">
                <a16:creationId xmlns:a16="http://schemas.microsoft.com/office/drawing/2014/main" id="{12BC6F15-0A3C-47D9-BA12-7AE8D5407D11}"/>
              </a:ext>
            </a:extLst>
          </p:cNvPr>
          <p:cNvSpPr>
            <a:spLocks noGrp="1"/>
          </p:cNvSpPr>
          <p:nvPr>
            <p:ph type="subTitle" idx="1"/>
          </p:nvPr>
        </p:nvSpPr>
        <p:spPr>
          <a:xfrm>
            <a:off x="1966912" y="5645150"/>
            <a:ext cx="8258176" cy="631825"/>
          </a:xfrm>
        </p:spPr>
        <p:txBody>
          <a:bodyPr vert="horz" lIns="91440" tIns="45720" rIns="91440" bIns="45720" rtlCol="0" anchor="ctr">
            <a:normAutofit/>
          </a:bodyPr>
          <a:lstStyle/>
          <a:p>
            <a:endParaRPr lang="en-GB" sz="2800" dirty="0">
              <a:cs typeface="Calibri"/>
            </a:endParaRPr>
          </a:p>
        </p:txBody>
      </p:sp>
    </p:spTree>
    <p:extLst>
      <p:ext uri="{BB962C8B-B14F-4D97-AF65-F5344CB8AC3E}">
        <p14:creationId xmlns:p14="http://schemas.microsoft.com/office/powerpoint/2010/main" val="17049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p:txBody>
          <a:bodyPr/>
          <a:lstStyle/>
          <a:p>
            <a:r>
              <a:rPr lang="en-GB" b="1" dirty="0">
                <a:cs typeface="Calibri Light"/>
              </a:rPr>
              <a:t>Application Step by Step</a:t>
            </a:r>
            <a:endParaRPr lang="en-GB" b="1" dirty="0"/>
          </a:p>
        </p:txBody>
      </p:sp>
      <p:pic>
        <p:nvPicPr>
          <p:cNvPr id="7" name="Picture 8" descr="Graphical user interface, text&#10;&#10;Description automatically generated">
            <a:extLst>
              <a:ext uri="{FF2B5EF4-FFF2-40B4-BE49-F238E27FC236}">
                <a16:creationId xmlns:a16="http://schemas.microsoft.com/office/drawing/2014/main" id="{D6D1C192-E501-43D3-A79A-B38CCDE19F73}"/>
              </a:ext>
            </a:extLst>
          </p:cNvPr>
          <p:cNvPicPr>
            <a:picLocks noGrp="1" noChangeAspect="1"/>
          </p:cNvPicPr>
          <p:nvPr>
            <p:ph idx="1"/>
          </p:nvPr>
        </p:nvPicPr>
        <p:blipFill rotWithShape="1">
          <a:blip r:embed="rId3"/>
          <a:srcRect l="2226" t="22112" r="12059" b="6271"/>
          <a:stretch/>
        </p:blipFill>
        <p:spPr>
          <a:xfrm>
            <a:off x="287200" y="1998153"/>
            <a:ext cx="6823963" cy="3650844"/>
          </a:xfrm>
        </p:spPr>
      </p:pic>
      <p:sp>
        <p:nvSpPr>
          <p:cNvPr id="6" name="TextBox 5">
            <a:extLst>
              <a:ext uri="{FF2B5EF4-FFF2-40B4-BE49-F238E27FC236}">
                <a16:creationId xmlns:a16="http://schemas.microsoft.com/office/drawing/2014/main" id="{EB9FA0BB-7D1F-4B26-9322-298C811C4932}"/>
              </a:ext>
            </a:extLst>
          </p:cNvPr>
          <p:cNvSpPr txBox="1"/>
          <p:nvPr/>
        </p:nvSpPr>
        <p:spPr>
          <a:xfrm>
            <a:off x="7412067" y="2322483"/>
            <a:ext cx="35348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Calibri"/>
              </a:rPr>
              <a:t>Fill in all the registration questions and click register at the bottom of the page</a:t>
            </a:r>
          </a:p>
        </p:txBody>
      </p:sp>
      <p:cxnSp>
        <p:nvCxnSpPr>
          <p:cNvPr id="5" name="Straight Arrow Connector 4">
            <a:extLst>
              <a:ext uri="{FF2B5EF4-FFF2-40B4-BE49-F238E27FC236}">
                <a16:creationId xmlns:a16="http://schemas.microsoft.com/office/drawing/2014/main" id="{A6B59E29-0237-4DE7-8FED-D931DC5DF09C}"/>
              </a:ext>
            </a:extLst>
          </p:cNvPr>
          <p:cNvCxnSpPr/>
          <p:nvPr/>
        </p:nvCxnSpPr>
        <p:spPr>
          <a:xfrm flipH="1">
            <a:off x="5431765" y="2756140"/>
            <a:ext cx="1961072" cy="353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1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p:txBody>
          <a:bodyPr/>
          <a:lstStyle/>
          <a:p>
            <a:r>
              <a:rPr lang="en-GB" b="1" dirty="0">
                <a:cs typeface="Calibri Light"/>
              </a:rPr>
              <a:t>Application Step by Step</a:t>
            </a:r>
            <a:endParaRPr lang="en-GB" b="1" dirty="0"/>
          </a:p>
        </p:txBody>
      </p:sp>
      <p:pic>
        <p:nvPicPr>
          <p:cNvPr id="8" name="Picture 8" descr="Graphical user interface&#10;&#10;Description automatically generated">
            <a:extLst>
              <a:ext uri="{FF2B5EF4-FFF2-40B4-BE49-F238E27FC236}">
                <a16:creationId xmlns:a16="http://schemas.microsoft.com/office/drawing/2014/main" id="{5EFF359B-5032-4A7A-A72A-7858446D6E84}"/>
              </a:ext>
            </a:extLst>
          </p:cNvPr>
          <p:cNvPicPr>
            <a:picLocks noGrp="1" noChangeAspect="1"/>
          </p:cNvPicPr>
          <p:nvPr>
            <p:ph idx="1"/>
          </p:nvPr>
        </p:nvPicPr>
        <p:blipFill rotWithShape="1">
          <a:blip r:embed="rId2"/>
          <a:srcRect t="14851" r="185" b="5280"/>
          <a:stretch/>
        </p:blipFill>
        <p:spPr>
          <a:xfrm>
            <a:off x="207675" y="2579509"/>
            <a:ext cx="6937904" cy="3816526"/>
          </a:xfrm>
        </p:spPr>
      </p:pic>
      <p:sp>
        <p:nvSpPr>
          <p:cNvPr id="6" name="TextBox 5">
            <a:extLst>
              <a:ext uri="{FF2B5EF4-FFF2-40B4-BE49-F238E27FC236}">
                <a16:creationId xmlns:a16="http://schemas.microsoft.com/office/drawing/2014/main" id="{EB9FA0BB-7D1F-4B26-9322-298C811C4932}"/>
              </a:ext>
            </a:extLst>
          </p:cNvPr>
          <p:cNvSpPr txBox="1"/>
          <p:nvPr/>
        </p:nvSpPr>
        <p:spPr>
          <a:xfrm>
            <a:off x="7067938" y="1326967"/>
            <a:ext cx="31026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Calibri"/>
              </a:rPr>
              <a:t>Click the edit button and this will take you to your application </a:t>
            </a:r>
          </a:p>
        </p:txBody>
      </p:sp>
      <p:cxnSp>
        <p:nvCxnSpPr>
          <p:cNvPr id="5" name="Straight Arrow Connector 4">
            <a:extLst>
              <a:ext uri="{FF2B5EF4-FFF2-40B4-BE49-F238E27FC236}">
                <a16:creationId xmlns:a16="http://schemas.microsoft.com/office/drawing/2014/main" id="{A6B59E29-0237-4DE7-8FED-D931DC5DF09C}"/>
              </a:ext>
            </a:extLst>
          </p:cNvPr>
          <p:cNvCxnSpPr/>
          <p:nvPr/>
        </p:nvCxnSpPr>
        <p:spPr>
          <a:xfrm flipH="1">
            <a:off x="4422567" y="1673895"/>
            <a:ext cx="2571183" cy="1803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16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a:xfrm>
            <a:off x="211394" y="-200230"/>
            <a:ext cx="10515600" cy="1325563"/>
          </a:xfrm>
        </p:spPr>
        <p:txBody>
          <a:bodyPr/>
          <a:lstStyle/>
          <a:p>
            <a:r>
              <a:rPr lang="en-GB" b="1" dirty="0">
                <a:cs typeface="Calibri Light"/>
              </a:rPr>
              <a:t>Application Step by Step</a:t>
            </a:r>
            <a:endParaRPr lang="en-GB" b="1" dirty="0"/>
          </a:p>
        </p:txBody>
      </p:sp>
      <p:pic>
        <p:nvPicPr>
          <p:cNvPr id="7" name="Picture 8" descr="Graphical user interface&#10;&#10;Description automatically generated">
            <a:extLst>
              <a:ext uri="{FF2B5EF4-FFF2-40B4-BE49-F238E27FC236}">
                <a16:creationId xmlns:a16="http://schemas.microsoft.com/office/drawing/2014/main" id="{E08C6C9C-F226-4B83-900D-0ECCC53F41F5}"/>
              </a:ext>
            </a:extLst>
          </p:cNvPr>
          <p:cNvPicPr>
            <a:picLocks noGrp="1" noChangeAspect="1"/>
          </p:cNvPicPr>
          <p:nvPr>
            <p:ph idx="1"/>
          </p:nvPr>
        </p:nvPicPr>
        <p:blipFill rotWithShape="1">
          <a:blip r:embed="rId2"/>
          <a:srcRect t="14124" r="-159" b="5932"/>
          <a:stretch/>
        </p:blipFill>
        <p:spPr>
          <a:xfrm>
            <a:off x="618112" y="1297142"/>
            <a:ext cx="7108914" cy="4117713"/>
          </a:xfrm>
        </p:spPr>
      </p:pic>
      <p:sp>
        <p:nvSpPr>
          <p:cNvPr id="6" name="TextBox 5">
            <a:extLst>
              <a:ext uri="{FF2B5EF4-FFF2-40B4-BE49-F238E27FC236}">
                <a16:creationId xmlns:a16="http://schemas.microsoft.com/office/drawing/2014/main" id="{EB9FA0BB-7D1F-4B26-9322-298C811C4932}"/>
              </a:ext>
            </a:extLst>
          </p:cNvPr>
          <p:cNvSpPr txBox="1"/>
          <p:nvPr/>
        </p:nvSpPr>
        <p:spPr>
          <a:xfrm>
            <a:off x="8309261" y="1376129"/>
            <a:ext cx="3397601"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b="1" dirty="0">
                <a:cs typeface="Calibri"/>
              </a:rPr>
              <a:t>You are now ready to start your application </a:t>
            </a:r>
          </a:p>
          <a:p>
            <a:pPr marL="285750" indent="-285750">
              <a:buFont typeface="Arial" panose="020B0604020202020204" pitchFamily="34" charset="0"/>
              <a:buChar char="•"/>
            </a:pPr>
            <a:endParaRPr lang="en-GB" b="1" dirty="0">
              <a:cs typeface="Calibri"/>
            </a:endParaRPr>
          </a:p>
          <a:p>
            <a:pPr marL="285750" indent="-285750">
              <a:buFont typeface="Arial" panose="020B0604020202020204" pitchFamily="34" charset="0"/>
              <a:buChar char="•"/>
            </a:pPr>
            <a:r>
              <a:rPr lang="en-GB" sz="1600" b="1" dirty="0">
                <a:cs typeface="Calibri"/>
              </a:rPr>
              <a:t>Fill out all the sections </a:t>
            </a:r>
          </a:p>
          <a:p>
            <a:pPr marL="285750" indent="-285750">
              <a:buFont typeface="Arial" panose="020B0604020202020204" pitchFamily="34" charset="0"/>
              <a:buChar char="•"/>
            </a:pPr>
            <a:endParaRPr lang="en-GB" sz="1600" b="1" dirty="0">
              <a:cs typeface="Calibri"/>
            </a:endParaRPr>
          </a:p>
          <a:p>
            <a:pPr marL="285750" indent="-285750">
              <a:buFont typeface="Arial" panose="020B0604020202020204" pitchFamily="34" charset="0"/>
              <a:buChar char="•"/>
            </a:pPr>
            <a:r>
              <a:rPr lang="en-GB" sz="1600" b="1" dirty="0">
                <a:cs typeface="Calibri"/>
              </a:rPr>
              <a:t>In the qualifications section add your SCN number (this is your school email number)</a:t>
            </a:r>
          </a:p>
          <a:p>
            <a:pPr marL="285750" indent="-285750">
              <a:buFont typeface="Arial" panose="020B0604020202020204" pitchFamily="34" charset="0"/>
              <a:buChar char="•"/>
            </a:pPr>
            <a:endParaRPr lang="en-GB" sz="1600" b="1" dirty="0">
              <a:cs typeface="Calibri"/>
            </a:endParaRPr>
          </a:p>
          <a:p>
            <a:pPr marL="285750" indent="-285750">
              <a:buFont typeface="Arial" panose="020B0604020202020204" pitchFamily="34" charset="0"/>
              <a:buChar char="•"/>
            </a:pPr>
            <a:r>
              <a:rPr lang="en-GB" sz="1600" b="1" dirty="0">
                <a:cs typeface="Calibri"/>
              </a:rPr>
              <a:t>For </a:t>
            </a:r>
            <a:r>
              <a:rPr lang="en-GB" sz="1600" b="1" u="sng" dirty="0">
                <a:cs typeface="Calibri"/>
              </a:rPr>
              <a:t>method of payment </a:t>
            </a:r>
            <a:r>
              <a:rPr lang="en-GB" sz="1600" b="1" dirty="0">
                <a:cs typeface="Calibri"/>
              </a:rPr>
              <a:t>if the course is HNC or above tick: </a:t>
            </a:r>
            <a:r>
              <a:rPr lang="en-GB" sz="1600" b="1" u="sng" dirty="0">
                <a:cs typeface="Calibri"/>
              </a:rPr>
              <a:t>I will apply to SAAS funding ,</a:t>
            </a:r>
          </a:p>
          <a:p>
            <a:pPr marL="285750" indent="-285750">
              <a:buFont typeface="Arial" panose="020B0604020202020204" pitchFamily="34" charset="0"/>
              <a:buChar char="•"/>
            </a:pPr>
            <a:r>
              <a:rPr lang="en-GB" sz="1600" b="1" dirty="0">
                <a:cs typeface="Calibri"/>
              </a:rPr>
              <a:t>If the course is below HNC tick </a:t>
            </a:r>
            <a:r>
              <a:rPr lang="en-GB" sz="1600" b="1" u="sng" dirty="0">
                <a:cs typeface="Calibri"/>
              </a:rPr>
              <a:t>I will apply for a College Fee Waiver</a:t>
            </a:r>
          </a:p>
          <a:p>
            <a:pPr marL="285750" indent="-285750">
              <a:buFont typeface="Arial" panose="020B0604020202020204" pitchFamily="34" charset="0"/>
              <a:buChar char="•"/>
            </a:pPr>
            <a:endParaRPr lang="en-GB" sz="1600" b="1" u="sng" dirty="0">
              <a:cs typeface="Calibri"/>
            </a:endParaRPr>
          </a:p>
          <a:p>
            <a:pPr marL="285750" indent="-285750">
              <a:buFont typeface="Arial" panose="020B0604020202020204" pitchFamily="34" charset="0"/>
              <a:buChar char="•"/>
            </a:pPr>
            <a:r>
              <a:rPr lang="en-GB" sz="1600" b="1" dirty="0">
                <a:cs typeface="Calibri"/>
              </a:rPr>
              <a:t>Check the following slides for support on writing a personal statement </a:t>
            </a:r>
          </a:p>
          <a:p>
            <a:pPr marL="285750" indent="-285750">
              <a:buFont typeface="Arial" panose="020B0604020202020204" pitchFamily="34" charset="0"/>
              <a:buChar char="•"/>
            </a:pPr>
            <a:endParaRPr lang="en-GB" sz="1600" b="1" dirty="0">
              <a:cs typeface="Calibri"/>
            </a:endParaRPr>
          </a:p>
          <a:p>
            <a:pPr marL="285750" indent="-285750">
              <a:buFont typeface="Arial" panose="020B0604020202020204" pitchFamily="34" charset="0"/>
              <a:buChar char="•"/>
            </a:pPr>
            <a:r>
              <a:rPr lang="en-GB" sz="1600" b="1" dirty="0">
                <a:cs typeface="Calibri"/>
              </a:rPr>
              <a:t>When you are ready click submit!</a:t>
            </a:r>
          </a:p>
          <a:p>
            <a:endParaRPr lang="en-GB" b="1" dirty="0">
              <a:cs typeface="Calibri"/>
            </a:endParaRPr>
          </a:p>
          <a:p>
            <a:endParaRPr lang="en-GB" b="1" dirty="0">
              <a:cs typeface="Calibri"/>
            </a:endParaRPr>
          </a:p>
        </p:txBody>
      </p:sp>
    </p:spTree>
    <p:extLst>
      <p:ext uri="{BB962C8B-B14F-4D97-AF65-F5344CB8AC3E}">
        <p14:creationId xmlns:p14="http://schemas.microsoft.com/office/powerpoint/2010/main" val="153608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FF0DA7F7-1D0B-4513-A9CC-0D11BD77725E}"/>
              </a:ext>
            </a:extLst>
          </p:cNvPr>
          <p:cNvGraphicFramePr/>
          <p:nvPr>
            <p:extLst>
              <p:ext uri="{D42A27DB-BD31-4B8C-83A1-F6EECF244321}">
                <p14:modId xmlns:p14="http://schemas.microsoft.com/office/powerpoint/2010/main" val="2378170730"/>
              </p:ext>
            </p:extLst>
          </p:nvPr>
        </p:nvGraphicFramePr>
        <p:xfrm>
          <a:off x="1717525" y="429986"/>
          <a:ext cx="9270999" cy="6170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16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C985-2D26-424A-9213-1A47C61B203C}"/>
              </a:ext>
            </a:extLst>
          </p:cNvPr>
          <p:cNvSpPr>
            <a:spLocks noGrp="1"/>
          </p:cNvSpPr>
          <p:nvPr>
            <p:ph type="title"/>
          </p:nvPr>
        </p:nvSpPr>
        <p:spPr/>
        <p:txBody>
          <a:bodyPr/>
          <a:lstStyle/>
          <a:p>
            <a:r>
              <a:rPr lang="en-GB" b="1" dirty="0">
                <a:cs typeface="Calibri Light"/>
              </a:rPr>
              <a:t>Example Personal Statement </a:t>
            </a:r>
            <a:endParaRPr lang="en-GB" b="1" dirty="0"/>
          </a:p>
        </p:txBody>
      </p:sp>
      <p:sp>
        <p:nvSpPr>
          <p:cNvPr id="3" name="Content Placeholder 2">
            <a:extLst>
              <a:ext uri="{FF2B5EF4-FFF2-40B4-BE49-F238E27FC236}">
                <a16:creationId xmlns:a16="http://schemas.microsoft.com/office/drawing/2014/main" id="{3A463FCA-2FCE-4CCD-8A59-B230E7B6A493}"/>
              </a:ext>
            </a:extLst>
          </p:cNvPr>
          <p:cNvSpPr>
            <a:spLocks noGrp="1"/>
          </p:cNvSpPr>
          <p:nvPr>
            <p:ph idx="1"/>
          </p:nvPr>
        </p:nvSpPr>
        <p:spPr>
          <a:xfrm>
            <a:off x="838200" y="1575417"/>
            <a:ext cx="10652077" cy="5067844"/>
          </a:xfrm>
        </p:spPr>
        <p:txBody>
          <a:bodyPr vert="horz" lIns="91440" tIns="45720" rIns="91440" bIns="45720" rtlCol="0" anchor="t">
            <a:normAutofit fontScale="62500" lnSpcReduction="20000"/>
          </a:bodyPr>
          <a:lstStyle/>
          <a:p>
            <a:r>
              <a:rPr lang="en-GB" dirty="0">
                <a:ea typeface="+mn-lt"/>
                <a:cs typeface="+mn-lt"/>
              </a:rPr>
              <a:t>My passion for studying history has developed from my interest in exploring how the past can allow for greater understanding of society in the present. Many of the subjects I studied in school, as well as my current college course within social science have allowed me to look at past historical events and think about how these relate to modern societal issues. I have always had an interest in my own family’s past. My grandad fought in the Second World War and I found it fascinating to learn about his role and what life was like back then. This is what started my enthusiasm for studying World War Two and this interest has stayed with me throughout my life. I am passionate about Scottish history but would also value the chance to study history and explore its relation to politics and culture around the world. </a:t>
            </a:r>
            <a:endParaRPr lang="en-GB" dirty="0">
              <a:cs typeface="Calibri" panose="020F0502020204030204"/>
            </a:endParaRPr>
          </a:p>
          <a:p>
            <a:r>
              <a:rPr lang="en-GB" dirty="0">
                <a:ea typeface="+mn-lt"/>
                <a:cs typeface="+mn-lt"/>
              </a:rPr>
              <a:t>My school studies have also helped prepare me for academic study. Studying Higher history, RMPS and modern studies has allowed me to develop skills in essay writing, working within a group and improved my skills in delivering presentations. Additionally, these subjects have given me skills in exploring different societal issues through research and critical analysis. </a:t>
            </a:r>
            <a:endParaRPr lang="en-GB" dirty="0"/>
          </a:p>
          <a:p>
            <a:r>
              <a:rPr lang="en-GB" dirty="0">
                <a:ea typeface="+mn-lt"/>
                <a:cs typeface="+mn-lt"/>
              </a:rPr>
              <a:t>My work experience through school allowed me to improve upon my general employability skills and has given me an insight into the world of work. I received an excellent report as the teacher felt I had good communication skills and was a good role model. </a:t>
            </a:r>
            <a:endParaRPr lang="en-GB" dirty="0"/>
          </a:p>
          <a:p>
            <a:r>
              <a:rPr lang="en-GB" dirty="0">
                <a:ea typeface="+mn-lt"/>
                <a:cs typeface="+mn-lt"/>
              </a:rPr>
              <a:t>In my spare time I enjoy continuously learning and have taken part in school trips outside of school, including with my RMPS class to a Buddhist monastery. This gave me insight into the life of a Buddhist monk and how they eat, practice their religion and live daily. I feel that I am an inquisitive person and therefore enjoy finding out about different religions and ways of living. </a:t>
            </a:r>
            <a:endParaRPr lang="en-GB" dirty="0"/>
          </a:p>
          <a:p>
            <a:r>
              <a:rPr lang="en-GB" dirty="0">
                <a:ea typeface="+mn-lt"/>
                <a:cs typeface="+mn-lt"/>
              </a:rPr>
              <a:t>My previous studies within both school and college have allowed me to explore various social subjects and led me to focus on history. I feel that studying history would allow me to challenge myself in new ways and I would value the opportunity to see where studying history could take me in the future. </a:t>
            </a:r>
            <a:endParaRPr lang="en-GB" dirty="0"/>
          </a:p>
        </p:txBody>
      </p:sp>
    </p:spTree>
    <p:extLst>
      <p:ext uri="{BB962C8B-B14F-4D97-AF65-F5344CB8AC3E}">
        <p14:creationId xmlns:p14="http://schemas.microsoft.com/office/powerpoint/2010/main" val="424959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BA84-C372-4B6A-978C-279DC33493C3}"/>
              </a:ext>
            </a:extLst>
          </p:cNvPr>
          <p:cNvSpPr>
            <a:spLocks noGrp="1"/>
          </p:cNvSpPr>
          <p:nvPr>
            <p:ph type="title"/>
          </p:nvPr>
        </p:nvSpPr>
        <p:spPr/>
        <p:txBody>
          <a:bodyPr/>
          <a:lstStyle/>
          <a:p>
            <a:r>
              <a:rPr lang="en-GB" b="1" dirty="0">
                <a:cs typeface="Calibri Light"/>
              </a:rPr>
              <a:t>FAQS</a:t>
            </a:r>
            <a:endParaRPr lang="en-GB" b="1" dirty="0"/>
          </a:p>
        </p:txBody>
      </p:sp>
      <p:graphicFrame>
        <p:nvGraphicFramePr>
          <p:cNvPr id="5" name="Content Placeholder 2">
            <a:extLst>
              <a:ext uri="{FF2B5EF4-FFF2-40B4-BE49-F238E27FC236}">
                <a16:creationId xmlns:a16="http://schemas.microsoft.com/office/drawing/2014/main" id="{F0AAC9C7-A506-415B-918F-7FAA95A5F77F}"/>
              </a:ext>
            </a:extLst>
          </p:cNvPr>
          <p:cNvGraphicFramePr>
            <a:graphicFrameLocks noGrp="1"/>
          </p:cNvGraphicFramePr>
          <p:nvPr>
            <p:ph idx="1"/>
            <p:extLst>
              <p:ext uri="{D42A27DB-BD31-4B8C-83A1-F6EECF244321}">
                <p14:modId xmlns:p14="http://schemas.microsoft.com/office/powerpoint/2010/main" val="4246578513"/>
              </p:ext>
            </p:extLst>
          </p:nvPr>
        </p:nvGraphicFramePr>
        <p:xfrm>
          <a:off x="497006" y="17915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21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BA84-C372-4B6A-978C-279DC33493C3}"/>
              </a:ext>
            </a:extLst>
          </p:cNvPr>
          <p:cNvSpPr>
            <a:spLocks noGrp="1"/>
          </p:cNvSpPr>
          <p:nvPr>
            <p:ph type="title"/>
          </p:nvPr>
        </p:nvSpPr>
        <p:spPr/>
        <p:txBody>
          <a:bodyPr/>
          <a:lstStyle/>
          <a:p>
            <a:r>
              <a:rPr lang="en-GB" b="1" dirty="0">
                <a:cs typeface="Calibri Light"/>
              </a:rPr>
              <a:t>Next Steps </a:t>
            </a:r>
          </a:p>
        </p:txBody>
      </p:sp>
      <p:graphicFrame>
        <p:nvGraphicFramePr>
          <p:cNvPr id="5" name="Content Placeholder 2">
            <a:extLst>
              <a:ext uri="{FF2B5EF4-FFF2-40B4-BE49-F238E27FC236}">
                <a16:creationId xmlns:a16="http://schemas.microsoft.com/office/drawing/2014/main" id="{F0AAC9C7-A506-415B-918F-7FAA95A5F77F}"/>
              </a:ext>
            </a:extLst>
          </p:cNvPr>
          <p:cNvGraphicFramePr>
            <a:graphicFrameLocks noGrp="1"/>
          </p:cNvGraphicFramePr>
          <p:nvPr>
            <p:ph idx="1"/>
            <p:extLst>
              <p:ext uri="{D42A27DB-BD31-4B8C-83A1-F6EECF244321}">
                <p14:modId xmlns:p14="http://schemas.microsoft.com/office/powerpoint/2010/main" val="1230252260"/>
              </p:ext>
            </p:extLst>
          </p:nvPr>
        </p:nvGraphicFramePr>
        <p:xfrm>
          <a:off x="715297" y="16904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7863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A01CD-322B-D461-4695-57681BBD7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4C551-088E-6D4C-346C-FAFCCCA151F9}"/>
              </a:ext>
            </a:extLst>
          </p:cNvPr>
          <p:cNvSpPr>
            <a:spLocks noGrp="1"/>
          </p:cNvSpPr>
          <p:nvPr>
            <p:ph type="title"/>
          </p:nvPr>
        </p:nvSpPr>
        <p:spPr/>
        <p:txBody>
          <a:bodyPr/>
          <a:lstStyle/>
          <a:p>
            <a:r>
              <a:rPr lang="en-GB" b="1" dirty="0">
                <a:cs typeface="Calibri Light"/>
              </a:rPr>
              <a:t>Important information </a:t>
            </a:r>
          </a:p>
        </p:txBody>
      </p:sp>
      <p:sp>
        <p:nvSpPr>
          <p:cNvPr id="4" name="Content Placeholder 3">
            <a:extLst>
              <a:ext uri="{FF2B5EF4-FFF2-40B4-BE49-F238E27FC236}">
                <a16:creationId xmlns:a16="http://schemas.microsoft.com/office/drawing/2014/main" id="{0289008D-AE32-A9B6-2D6E-D6E86CA56543}"/>
              </a:ext>
            </a:extLst>
          </p:cNvPr>
          <p:cNvSpPr>
            <a:spLocks noGrp="1"/>
          </p:cNvSpPr>
          <p:nvPr>
            <p:ph idx="1"/>
          </p:nvPr>
        </p:nvSpPr>
        <p:spPr/>
        <p:txBody>
          <a:bodyPr>
            <a:normAutofit fontScale="92500" lnSpcReduction="20000"/>
          </a:bodyPr>
          <a:lstStyle/>
          <a:p>
            <a:r>
              <a:rPr lang="en-GB" sz="2600" dirty="0"/>
              <a:t>Please note that even though the careers adviser is running help sessions it is your responsibility to get your application in on time </a:t>
            </a:r>
          </a:p>
          <a:p>
            <a:r>
              <a:rPr lang="en-GB" sz="2600" dirty="0"/>
              <a:t>Many courses fill up quickly and the college work on a first come basis so when there has been too many applications they will close course applications </a:t>
            </a:r>
          </a:p>
          <a:p>
            <a:r>
              <a:rPr lang="en-GB" sz="2600" dirty="0"/>
              <a:t>Certain courses such as construction related, healthcare and business are very popular </a:t>
            </a:r>
          </a:p>
          <a:p>
            <a:r>
              <a:rPr lang="en-GB" sz="2600" dirty="0"/>
              <a:t>Have a go at writing the personal statement or making a start on it before attending the help session (look at slides 13 and 14) </a:t>
            </a:r>
          </a:p>
          <a:p>
            <a:r>
              <a:rPr lang="en-GB" sz="2600" dirty="0"/>
              <a:t>Please note careers adviser is here to help if you are stuck on what course to apply for , my email is </a:t>
            </a:r>
            <a:r>
              <a:rPr lang="en-GB" sz="2600" dirty="0">
                <a:hlinkClick r:id="rId3"/>
              </a:rPr>
              <a:t>cara.davidson@sds.co.uk</a:t>
            </a:r>
            <a:r>
              <a:rPr lang="en-GB" sz="2600" dirty="0"/>
              <a:t> </a:t>
            </a:r>
          </a:p>
          <a:p>
            <a:r>
              <a:rPr lang="en-GB" sz="2600" dirty="0"/>
              <a:t>If you have applied to university and are likely to get a conditional it can be a good idea to put in a back up college application (HNC level study is equivalent to 1</a:t>
            </a:r>
            <a:r>
              <a:rPr lang="en-GB" sz="2600" baseline="30000" dirty="0"/>
              <a:t>st</a:t>
            </a:r>
            <a:r>
              <a:rPr lang="en-GB" sz="2600" dirty="0"/>
              <a:t> year of university and can get you into 2</a:t>
            </a:r>
            <a:r>
              <a:rPr lang="en-GB" sz="2600" baseline="30000" dirty="0"/>
              <a:t>nd</a:t>
            </a:r>
            <a:r>
              <a:rPr lang="en-GB" sz="2600" dirty="0"/>
              <a:t> year of university depending on course subject and university) </a:t>
            </a:r>
          </a:p>
          <a:p>
            <a:endParaRPr lang="en-GB" dirty="0"/>
          </a:p>
        </p:txBody>
      </p:sp>
    </p:spTree>
    <p:extLst>
      <p:ext uri="{BB962C8B-B14F-4D97-AF65-F5344CB8AC3E}">
        <p14:creationId xmlns:p14="http://schemas.microsoft.com/office/powerpoint/2010/main" val="8097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3ACC4-EC69-2D19-DB65-533B0798B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3EE5F-010F-50DC-6C64-D06CFF43FA51}"/>
              </a:ext>
            </a:extLst>
          </p:cNvPr>
          <p:cNvSpPr>
            <a:spLocks noGrp="1"/>
          </p:cNvSpPr>
          <p:nvPr>
            <p:ph type="title"/>
          </p:nvPr>
        </p:nvSpPr>
        <p:spPr/>
        <p:txBody>
          <a:bodyPr/>
          <a:lstStyle/>
          <a:p>
            <a:r>
              <a:rPr lang="en-GB" b="1" dirty="0">
                <a:cs typeface="Calibri Light"/>
              </a:rPr>
              <a:t>Full time college help session</a:t>
            </a:r>
          </a:p>
        </p:txBody>
      </p:sp>
      <p:sp>
        <p:nvSpPr>
          <p:cNvPr id="4" name="Content Placeholder 3">
            <a:extLst>
              <a:ext uri="{FF2B5EF4-FFF2-40B4-BE49-F238E27FC236}">
                <a16:creationId xmlns:a16="http://schemas.microsoft.com/office/drawing/2014/main" id="{4CED764D-82A5-D6AA-C216-B76CBA7C4326}"/>
              </a:ext>
            </a:extLst>
          </p:cNvPr>
          <p:cNvSpPr>
            <a:spLocks noGrp="1"/>
          </p:cNvSpPr>
          <p:nvPr>
            <p:ph idx="1"/>
          </p:nvPr>
        </p:nvSpPr>
        <p:spPr/>
        <p:txBody>
          <a:bodyPr>
            <a:normAutofit/>
          </a:bodyPr>
          <a:lstStyle/>
          <a:p>
            <a:r>
              <a:rPr lang="en-GB" dirty="0"/>
              <a:t>Monday the 20</a:t>
            </a:r>
            <a:r>
              <a:rPr lang="en-GB" baseline="30000" dirty="0"/>
              <a:t>th</a:t>
            </a:r>
            <a:r>
              <a:rPr lang="en-GB" dirty="0"/>
              <a:t> of January </a:t>
            </a:r>
          </a:p>
          <a:p>
            <a:r>
              <a:rPr lang="en-GB" dirty="0"/>
              <a:t>Periods 3 and 4 (10:50am- 12:50)</a:t>
            </a:r>
          </a:p>
          <a:p>
            <a:r>
              <a:rPr lang="en-GB" dirty="0"/>
              <a:t>Held in the assembly hall </a:t>
            </a:r>
          </a:p>
          <a:p>
            <a:r>
              <a:rPr lang="en-GB" dirty="0"/>
              <a:t>Careers advisers will be there to help you pick the right course , check personal statement and help you step by step with applying </a:t>
            </a:r>
          </a:p>
        </p:txBody>
      </p:sp>
    </p:spTree>
    <p:extLst>
      <p:ext uri="{BB962C8B-B14F-4D97-AF65-F5344CB8AC3E}">
        <p14:creationId xmlns:p14="http://schemas.microsoft.com/office/powerpoint/2010/main" val="275805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5099-5313-4B0B-8878-5FDDB1B0E3B1}"/>
              </a:ext>
            </a:extLst>
          </p:cNvPr>
          <p:cNvSpPr>
            <a:spLocks noGrp="1"/>
          </p:cNvSpPr>
          <p:nvPr>
            <p:ph type="title"/>
          </p:nvPr>
        </p:nvSpPr>
        <p:spPr>
          <a:xfrm>
            <a:off x="594360" y="1209086"/>
            <a:ext cx="3876848" cy="4064925"/>
          </a:xfrm>
        </p:spPr>
        <p:txBody>
          <a:bodyPr anchor="ctr">
            <a:normAutofit/>
          </a:bodyPr>
          <a:lstStyle/>
          <a:p>
            <a:r>
              <a:rPr lang="en-GB" sz="5000">
                <a:cs typeface="Calibri Light"/>
              </a:rPr>
              <a:t>Aim of this session:</a:t>
            </a:r>
            <a:br>
              <a:rPr lang="en-GB" sz="5000">
                <a:cs typeface="Calibri Light"/>
              </a:rPr>
            </a:br>
            <a:endParaRPr lang="en-GB" sz="5000">
              <a:cs typeface="Calibri Light"/>
            </a:endParaRPr>
          </a:p>
        </p:txBody>
      </p:sp>
      <p:graphicFrame>
        <p:nvGraphicFramePr>
          <p:cNvPr id="16" name="Content Placeholder 2">
            <a:extLst>
              <a:ext uri="{FF2B5EF4-FFF2-40B4-BE49-F238E27FC236}">
                <a16:creationId xmlns:a16="http://schemas.microsoft.com/office/drawing/2014/main" id="{9DAFCF66-C640-4E67-9B32-EC781BE4E1BC}"/>
              </a:ext>
            </a:extLst>
          </p:cNvPr>
          <p:cNvGraphicFramePr>
            <a:graphicFrameLocks noGrp="1"/>
          </p:cNvGraphicFramePr>
          <p:nvPr>
            <p:ph idx="1"/>
            <p:extLst>
              <p:ext uri="{D42A27DB-BD31-4B8C-83A1-F6EECF244321}">
                <p14:modId xmlns:p14="http://schemas.microsoft.com/office/powerpoint/2010/main" val="2579154972"/>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78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ap&#10;&#10;Description automatically generated">
            <a:extLst>
              <a:ext uri="{FF2B5EF4-FFF2-40B4-BE49-F238E27FC236}">
                <a16:creationId xmlns:a16="http://schemas.microsoft.com/office/drawing/2014/main" id="{90C21FE3-3FDA-4368-A953-38F1B3CC1E64}"/>
              </a:ext>
            </a:extLst>
          </p:cNvPr>
          <p:cNvPicPr>
            <a:picLocks noChangeAspect="1"/>
          </p:cNvPicPr>
          <p:nvPr/>
        </p:nvPicPr>
        <p:blipFill>
          <a:blip r:embed="rId3"/>
          <a:stretch>
            <a:fillRect/>
          </a:stretch>
        </p:blipFill>
        <p:spPr>
          <a:xfrm>
            <a:off x="2009776" y="959604"/>
            <a:ext cx="8172448" cy="5284075"/>
          </a:xfrm>
          <a:prstGeom prst="rect">
            <a:avLst/>
          </a:prstGeom>
        </p:spPr>
      </p:pic>
      <p:pic>
        <p:nvPicPr>
          <p:cNvPr id="10" name="Picture 10" descr="A picture containing text, building, outdoor, apartment building&#10;&#10;Description automatically generated">
            <a:extLst>
              <a:ext uri="{FF2B5EF4-FFF2-40B4-BE49-F238E27FC236}">
                <a16:creationId xmlns:a16="http://schemas.microsoft.com/office/drawing/2014/main" id="{C297A765-7B78-499A-90C2-745DE5632FAA}"/>
              </a:ext>
            </a:extLst>
          </p:cNvPr>
          <p:cNvPicPr>
            <a:picLocks noChangeAspect="1"/>
          </p:cNvPicPr>
          <p:nvPr/>
        </p:nvPicPr>
        <p:blipFill>
          <a:blip r:embed="rId4"/>
          <a:stretch>
            <a:fillRect/>
          </a:stretch>
        </p:blipFill>
        <p:spPr>
          <a:xfrm>
            <a:off x="2081212" y="1142083"/>
            <a:ext cx="1945482" cy="978145"/>
          </a:xfrm>
          <a:prstGeom prst="rect">
            <a:avLst/>
          </a:prstGeom>
        </p:spPr>
      </p:pic>
      <p:pic>
        <p:nvPicPr>
          <p:cNvPr id="11" name="Picture 11" descr="Graphical user interface, website&#10;&#10;Description automatically generated">
            <a:extLst>
              <a:ext uri="{FF2B5EF4-FFF2-40B4-BE49-F238E27FC236}">
                <a16:creationId xmlns:a16="http://schemas.microsoft.com/office/drawing/2014/main" id="{FC098957-7DF3-4F43-9AFA-D33355E775DC}"/>
              </a:ext>
            </a:extLst>
          </p:cNvPr>
          <p:cNvPicPr>
            <a:picLocks noChangeAspect="1"/>
          </p:cNvPicPr>
          <p:nvPr/>
        </p:nvPicPr>
        <p:blipFill>
          <a:blip r:embed="rId5"/>
          <a:stretch>
            <a:fillRect/>
          </a:stretch>
        </p:blipFill>
        <p:spPr>
          <a:xfrm>
            <a:off x="2652712" y="4077123"/>
            <a:ext cx="1695451" cy="1050608"/>
          </a:xfrm>
          <a:prstGeom prst="rect">
            <a:avLst/>
          </a:prstGeom>
        </p:spPr>
      </p:pic>
      <p:pic>
        <p:nvPicPr>
          <p:cNvPr id="12" name="Picture 12">
            <a:extLst>
              <a:ext uri="{FF2B5EF4-FFF2-40B4-BE49-F238E27FC236}">
                <a16:creationId xmlns:a16="http://schemas.microsoft.com/office/drawing/2014/main" id="{01A5E8EC-E381-4A1E-A644-A99051F40B55}"/>
              </a:ext>
            </a:extLst>
          </p:cNvPr>
          <p:cNvPicPr>
            <a:picLocks noChangeAspect="1"/>
          </p:cNvPicPr>
          <p:nvPr/>
        </p:nvPicPr>
        <p:blipFill>
          <a:blip r:embed="rId6"/>
          <a:stretch>
            <a:fillRect/>
          </a:stretch>
        </p:blipFill>
        <p:spPr>
          <a:xfrm>
            <a:off x="6499754" y="1718876"/>
            <a:ext cx="1909763" cy="966238"/>
          </a:xfrm>
          <a:prstGeom prst="rect">
            <a:avLst/>
          </a:prstGeom>
        </p:spPr>
      </p:pic>
      <p:sp>
        <p:nvSpPr>
          <p:cNvPr id="19" name="TextBox 18">
            <a:extLst>
              <a:ext uri="{FF2B5EF4-FFF2-40B4-BE49-F238E27FC236}">
                <a16:creationId xmlns:a16="http://schemas.microsoft.com/office/drawing/2014/main" id="{FB57DAF7-0793-4714-B8AB-3D4B705E35A6}"/>
              </a:ext>
            </a:extLst>
          </p:cNvPr>
          <p:cNvSpPr txBox="1"/>
          <p:nvPr/>
        </p:nvSpPr>
        <p:spPr>
          <a:xfrm>
            <a:off x="35983" y="141816"/>
            <a:ext cx="2043376"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GRANTON CAMPUS</a:t>
            </a:r>
            <a:endParaRPr lang="en-US"/>
          </a:p>
          <a:p>
            <a:endParaRPr lang="en-GB" sz="1200">
              <a:cs typeface="Calibri"/>
            </a:endParaRPr>
          </a:p>
          <a:p>
            <a:pPr algn="ctr"/>
            <a:r>
              <a:rPr lang="en-GB" sz="1200">
                <a:ea typeface="+mn-lt"/>
                <a:cs typeface="+mn-lt"/>
              </a:rPr>
              <a:t>The Apprentice Restaurant, </a:t>
            </a:r>
            <a:endParaRPr lang="en-GB" sz="1200">
              <a:cs typeface="Calibri"/>
            </a:endParaRPr>
          </a:p>
          <a:p>
            <a:pPr algn="ctr"/>
            <a:r>
              <a:rPr lang="en-GB" sz="1200">
                <a:ea typeface="+mn-lt"/>
                <a:cs typeface="+mn-lt"/>
              </a:rPr>
              <a:t>Art and Design studios</a:t>
            </a:r>
            <a:endParaRPr lang="en-GB" sz="1200">
              <a:cs typeface="Calibri"/>
            </a:endParaRPr>
          </a:p>
          <a:p>
            <a:pPr algn="ctr"/>
            <a:r>
              <a:rPr lang="en-GB" sz="1200">
                <a:ea typeface="+mn-lt"/>
                <a:cs typeface="+mn-lt"/>
              </a:rPr>
              <a:t>Construction Centre </a:t>
            </a:r>
            <a:endParaRPr lang="en-GB" sz="1200">
              <a:cs typeface="Calibri"/>
            </a:endParaRPr>
          </a:p>
          <a:p>
            <a:pPr algn="ctr"/>
            <a:r>
              <a:rPr lang="en-GB" sz="1200">
                <a:ea typeface="+mn-lt"/>
                <a:cs typeface="+mn-lt"/>
              </a:rPr>
              <a:t>Dental Nursing facilities</a:t>
            </a:r>
            <a:endParaRPr lang="en-GB" sz="1200">
              <a:cs typeface="Calibri"/>
            </a:endParaRPr>
          </a:p>
          <a:p>
            <a:pPr algn="ctr"/>
            <a:r>
              <a:rPr lang="en-GB" sz="1200">
                <a:ea typeface="+mn-lt"/>
                <a:cs typeface="+mn-lt"/>
              </a:rPr>
              <a:t>Hair, Barbering, Beauty and Complementary Therapies salons</a:t>
            </a:r>
            <a:endParaRPr lang="en-GB" sz="1600">
              <a:ea typeface="+mn-lt"/>
              <a:cs typeface="+mn-lt"/>
            </a:endParaRPr>
          </a:p>
          <a:p>
            <a:pPr algn="ctr"/>
            <a:r>
              <a:rPr lang="en-GB" sz="1200">
                <a:ea typeface="+mn-lt"/>
                <a:cs typeface="+mn-lt"/>
              </a:rPr>
              <a:t> Performing Arts Studio Scotland (PASS)</a:t>
            </a:r>
            <a:endParaRPr lang="en-GB" sz="1600">
              <a:cs typeface="Calibri" panose="020F0502020204030204"/>
            </a:endParaRPr>
          </a:p>
          <a:p>
            <a:endParaRPr lang="en-GB">
              <a:cs typeface="Calibri"/>
            </a:endParaRPr>
          </a:p>
        </p:txBody>
      </p:sp>
      <p:sp>
        <p:nvSpPr>
          <p:cNvPr id="20" name="TextBox 19">
            <a:extLst>
              <a:ext uri="{FF2B5EF4-FFF2-40B4-BE49-F238E27FC236}">
                <a16:creationId xmlns:a16="http://schemas.microsoft.com/office/drawing/2014/main" id="{9BAF2DFE-4023-42ED-927A-22B6CC6F1046}"/>
              </a:ext>
            </a:extLst>
          </p:cNvPr>
          <p:cNvSpPr txBox="1"/>
          <p:nvPr/>
        </p:nvSpPr>
        <p:spPr>
          <a:xfrm>
            <a:off x="-22226" y="4207139"/>
            <a:ext cx="2032792"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SIGHTHILL CAMPUS</a:t>
            </a:r>
            <a:endParaRPr lang="en-US">
              <a:cs typeface="Calibri" panose="020F0502020204030204"/>
            </a:endParaRPr>
          </a:p>
          <a:p>
            <a:pPr algn="just"/>
            <a:endParaRPr lang="en-GB" sz="1200">
              <a:cs typeface="Calibri"/>
            </a:endParaRPr>
          </a:p>
          <a:p>
            <a:pPr algn="ctr"/>
            <a:r>
              <a:rPr lang="en-GB" sz="1200">
                <a:ea typeface="+mn-lt"/>
                <a:cs typeface="+mn-lt"/>
              </a:rPr>
              <a:t>Broadcast Media and Photography studios</a:t>
            </a:r>
            <a:endParaRPr lang="en-GB" sz="1200">
              <a:cs typeface="Calibri"/>
            </a:endParaRPr>
          </a:p>
          <a:p>
            <a:pPr algn="ctr"/>
            <a:r>
              <a:rPr lang="en-GB" sz="1200">
                <a:ea typeface="+mn-lt"/>
                <a:cs typeface="+mn-lt"/>
              </a:rPr>
              <a:t>Centre for Sport and Exercise</a:t>
            </a:r>
            <a:endParaRPr lang="en-GB" sz="1200">
              <a:cs typeface="Calibri"/>
            </a:endParaRPr>
          </a:p>
          <a:p>
            <a:pPr algn="ctr"/>
            <a:r>
              <a:rPr lang="en-GB" sz="1200">
                <a:ea typeface="+mn-lt"/>
                <a:cs typeface="+mn-lt"/>
              </a:rPr>
              <a:t>Community Garden</a:t>
            </a:r>
            <a:endParaRPr lang="en-GB" sz="1200">
              <a:cs typeface="Calibri"/>
            </a:endParaRPr>
          </a:p>
          <a:p>
            <a:pPr algn="ctr"/>
            <a:r>
              <a:rPr lang="en-GB" sz="1200">
                <a:ea typeface="+mn-lt"/>
                <a:cs typeface="+mn-lt"/>
              </a:rPr>
              <a:t>Science laboratories</a:t>
            </a:r>
            <a:endParaRPr lang="en-GB" sz="1200">
              <a:cs typeface="Calibri"/>
            </a:endParaRPr>
          </a:p>
          <a:p>
            <a:pPr algn="ctr"/>
            <a:r>
              <a:rPr lang="en-GB" sz="1200">
                <a:ea typeface="+mn-lt"/>
                <a:cs typeface="+mn-lt"/>
              </a:rPr>
              <a:t>The Music Box</a:t>
            </a:r>
            <a:endParaRPr lang="en-GB" sz="1600">
              <a:cs typeface="Calibri" panose="020F0502020204030204"/>
            </a:endParaRPr>
          </a:p>
          <a:p>
            <a:pPr algn="ctr"/>
            <a:endParaRPr lang="en-GB">
              <a:cs typeface="Calibri"/>
            </a:endParaRPr>
          </a:p>
        </p:txBody>
      </p:sp>
      <p:sp>
        <p:nvSpPr>
          <p:cNvPr id="21" name="TextBox 20">
            <a:extLst>
              <a:ext uri="{FF2B5EF4-FFF2-40B4-BE49-F238E27FC236}">
                <a16:creationId xmlns:a16="http://schemas.microsoft.com/office/drawing/2014/main" id="{20281896-8D0A-46F4-90DE-973EB3D72595}"/>
              </a:ext>
            </a:extLst>
          </p:cNvPr>
          <p:cNvSpPr txBox="1"/>
          <p:nvPr/>
        </p:nvSpPr>
        <p:spPr>
          <a:xfrm>
            <a:off x="10259482" y="141816"/>
            <a:ext cx="187404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MILTON RD CAMPUS</a:t>
            </a:r>
            <a:endParaRPr lang="en-US"/>
          </a:p>
          <a:p>
            <a:pPr algn="ctr"/>
            <a:endParaRPr lang="en-GB" sz="1200">
              <a:cs typeface="Calibri"/>
            </a:endParaRPr>
          </a:p>
          <a:p>
            <a:pPr algn="ctr"/>
            <a:r>
              <a:rPr lang="en-GB" sz="1200">
                <a:ea typeface="+mn-lt"/>
                <a:cs typeface="+mn-lt"/>
              </a:rPr>
              <a:t>Broadcast Media facilities</a:t>
            </a:r>
            <a:endParaRPr lang="en-GB"/>
          </a:p>
          <a:p>
            <a:pPr algn="ctr"/>
            <a:r>
              <a:rPr lang="en-GB" sz="1200">
                <a:ea typeface="+mn-lt"/>
                <a:cs typeface="+mn-lt"/>
              </a:rPr>
              <a:t>The Club</a:t>
            </a:r>
            <a:endParaRPr lang="en-GB"/>
          </a:p>
          <a:p>
            <a:pPr algn="ctr"/>
            <a:r>
              <a:rPr lang="en-GB" sz="1200">
                <a:ea typeface="+mn-lt"/>
                <a:cs typeface="+mn-lt"/>
              </a:rPr>
              <a:t>CRE:8</a:t>
            </a:r>
            <a:endParaRPr lang="en-GB"/>
          </a:p>
          <a:p>
            <a:pPr algn="ctr"/>
            <a:r>
              <a:rPr lang="en-GB" sz="1200">
                <a:ea typeface="+mn-lt"/>
                <a:cs typeface="+mn-lt"/>
              </a:rPr>
              <a:t>Eh15 Restaurant</a:t>
            </a:r>
            <a:endParaRPr lang="en-GB"/>
          </a:p>
          <a:p>
            <a:pPr algn="ctr"/>
            <a:r>
              <a:rPr lang="en-GB" sz="1200">
                <a:ea typeface="+mn-lt"/>
                <a:cs typeface="+mn-lt"/>
              </a:rPr>
              <a:t>Hair, Barbering, Beauty and Complementary Therapies salons</a:t>
            </a:r>
            <a:endParaRPr lang="en-GB">
              <a:ea typeface="+mn-lt"/>
              <a:cs typeface="+mn-lt"/>
            </a:endParaRPr>
          </a:p>
          <a:p>
            <a:pPr algn="ctr"/>
            <a:r>
              <a:rPr lang="en-GB" sz="1200">
                <a:ea typeface="+mn-lt"/>
                <a:cs typeface="+mn-lt"/>
              </a:rPr>
              <a:t>Music and Sound Production studios</a:t>
            </a:r>
            <a:endParaRPr lang="en-GB"/>
          </a:p>
          <a:p>
            <a:pPr algn="ctr"/>
            <a:r>
              <a:rPr lang="en-GB" sz="1200">
                <a:ea typeface="+mn-lt"/>
                <a:cs typeface="+mn-lt"/>
              </a:rPr>
              <a:t>The Club Gym and Spa</a:t>
            </a:r>
            <a:endParaRPr lang="en-GB"/>
          </a:p>
          <a:p>
            <a:pPr algn="ctr"/>
            <a:endParaRPr lang="en-GB" sz="1200">
              <a:cs typeface="Calibri" panose="020F0502020204030204"/>
            </a:endParaRPr>
          </a:p>
          <a:p>
            <a:endParaRPr lang="en-GB">
              <a:cs typeface="Calibri"/>
            </a:endParaRPr>
          </a:p>
        </p:txBody>
      </p:sp>
      <p:sp>
        <p:nvSpPr>
          <p:cNvPr id="22" name="TextBox 21">
            <a:extLst>
              <a:ext uri="{FF2B5EF4-FFF2-40B4-BE49-F238E27FC236}">
                <a16:creationId xmlns:a16="http://schemas.microsoft.com/office/drawing/2014/main" id="{A74072E5-177A-40AD-98EA-160FF65D81D9}"/>
              </a:ext>
            </a:extLst>
          </p:cNvPr>
          <p:cNvSpPr txBox="1"/>
          <p:nvPr/>
        </p:nvSpPr>
        <p:spPr>
          <a:xfrm>
            <a:off x="10185399" y="3492764"/>
            <a:ext cx="2096293"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MIDLOTHIAN CAMPUS</a:t>
            </a:r>
            <a:endParaRPr lang="en-US" b="1">
              <a:cs typeface="Calibri"/>
            </a:endParaRPr>
          </a:p>
          <a:p>
            <a:endParaRPr lang="en-GB" sz="1200">
              <a:cs typeface="Calibri"/>
            </a:endParaRPr>
          </a:p>
          <a:p>
            <a:pPr algn="ctr"/>
            <a:r>
              <a:rPr lang="en-GB" sz="1200">
                <a:ea typeface="+mn-lt"/>
                <a:cs typeface="+mn-lt"/>
              </a:rPr>
              <a:t>Automotive Engineering workshops</a:t>
            </a:r>
            <a:endParaRPr lang="en-GB"/>
          </a:p>
          <a:p>
            <a:pPr algn="ctr"/>
            <a:r>
              <a:rPr lang="en-GB" sz="1200">
                <a:ea typeface="+mn-lt"/>
                <a:cs typeface="+mn-lt"/>
              </a:rPr>
              <a:t>Childhood Practice and SVQ Provision</a:t>
            </a:r>
            <a:endParaRPr lang="en-GB"/>
          </a:p>
          <a:p>
            <a:pPr algn="ctr"/>
            <a:r>
              <a:rPr lang="en-GB" sz="1200">
                <a:ea typeface="+mn-lt"/>
                <a:cs typeface="+mn-lt"/>
              </a:rPr>
              <a:t>MacTaggart Scott Hydraulics, Pneumatics and PLC Laboratory</a:t>
            </a:r>
            <a:endParaRPr lang="en-GB"/>
          </a:p>
          <a:p>
            <a:pPr algn="ctr"/>
            <a:r>
              <a:rPr lang="en-GB" sz="1200">
                <a:ea typeface="+mn-lt"/>
                <a:cs typeface="+mn-lt"/>
              </a:rPr>
              <a:t>Oil Production Platform Simulator</a:t>
            </a:r>
            <a:endParaRPr lang="en-GB"/>
          </a:p>
          <a:p>
            <a:pPr algn="ctr"/>
            <a:r>
              <a:rPr lang="en-GB" sz="1200">
                <a:ea typeface="+mn-lt"/>
                <a:cs typeface="+mn-lt"/>
              </a:rPr>
              <a:t>Solar Meadow</a:t>
            </a:r>
            <a:endParaRPr lang="en-GB"/>
          </a:p>
          <a:p>
            <a:pPr algn="ctr"/>
            <a:r>
              <a:rPr lang="en-GB" sz="1200">
                <a:ea typeface="+mn-lt"/>
                <a:cs typeface="+mn-lt"/>
              </a:rPr>
              <a:t>Specialist Instrumentation and Control engineering workshops</a:t>
            </a:r>
            <a:endParaRPr lang="en-GB"/>
          </a:p>
          <a:p>
            <a:pPr algn="ctr"/>
            <a:endParaRPr lang="en-GB" sz="1200">
              <a:cs typeface="Calibri"/>
            </a:endParaRPr>
          </a:p>
        </p:txBody>
      </p:sp>
      <p:pic>
        <p:nvPicPr>
          <p:cNvPr id="2" name="Picture 2" descr="A picture containing building, outdoor&#10;&#10;Description automatically generated">
            <a:extLst>
              <a:ext uri="{FF2B5EF4-FFF2-40B4-BE49-F238E27FC236}">
                <a16:creationId xmlns:a16="http://schemas.microsoft.com/office/drawing/2014/main" id="{4B0107CD-E257-449D-AAE6-1FAA12E0D7AB}"/>
              </a:ext>
            </a:extLst>
          </p:cNvPr>
          <p:cNvPicPr>
            <a:picLocks noChangeAspect="1"/>
          </p:cNvPicPr>
          <p:nvPr/>
        </p:nvPicPr>
        <p:blipFill>
          <a:blip r:embed="rId7"/>
          <a:stretch>
            <a:fillRect/>
          </a:stretch>
        </p:blipFill>
        <p:spPr>
          <a:xfrm>
            <a:off x="7158567" y="3965431"/>
            <a:ext cx="1758950" cy="1181388"/>
          </a:xfrm>
          <a:prstGeom prst="rect">
            <a:avLst/>
          </a:prstGeom>
        </p:spPr>
      </p:pic>
      <p:cxnSp>
        <p:nvCxnSpPr>
          <p:cNvPr id="6" name="Straight Arrow Connector 5">
            <a:extLst>
              <a:ext uri="{FF2B5EF4-FFF2-40B4-BE49-F238E27FC236}">
                <a16:creationId xmlns:a16="http://schemas.microsoft.com/office/drawing/2014/main" id="{7F6FD239-7AC5-4024-BA49-F8B0DD4C9DE9}"/>
              </a:ext>
            </a:extLst>
          </p:cNvPr>
          <p:cNvCxnSpPr/>
          <p:nvPr/>
        </p:nvCxnSpPr>
        <p:spPr>
          <a:xfrm flipV="1">
            <a:off x="8972551" y="4088605"/>
            <a:ext cx="1414461" cy="1026319"/>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FBAEFC0-C729-456D-AD0B-AFBE22FFB06D}"/>
              </a:ext>
            </a:extLst>
          </p:cNvPr>
          <p:cNvCxnSpPr>
            <a:cxnSpLocks/>
          </p:cNvCxnSpPr>
          <p:nvPr/>
        </p:nvCxnSpPr>
        <p:spPr>
          <a:xfrm>
            <a:off x="1900238" y="411955"/>
            <a:ext cx="2319335" cy="1045368"/>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235F17E-D1A8-40CF-B697-C1456555C029}"/>
              </a:ext>
            </a:extLst>
          </p:cNvPr>
          <p:cNvCxnSpPr>
            <a:cxnSpLocks/>
          </p:cNvCxnSpPr>
          <p:nvPr/>
        </p:nvCxnSpPr>
        <p:spPr>
          <a:xfrm flipV="1">
            <a:off x="1757361" y="3790949"/>
            <a:ext cx="1319211" cy="1145381"/>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23F3CDD-B959-4F35-AC89-5E38A3AF00BB}"/>
              </a:ext>
            </a:extLst>
          </p:cNvPr>
          <p:cNvCxnSpPr>
            <a:cxnSpLocks/>
          </p:cNvCxnSpPr>
          <p:nvPr/>
        </p:nvCxnSpPr>
        <p:spPr>
          <a:xfrm flipV="1">
            <a:off x="7603331" y="1243012"/>
            <a:ext cx="2593179" cy="1907380"/>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16CC13-3798-41B8-8CD7-75037B362E17}"/>
              </a:ext>
            </a:extLst>
          </p:cNvPr>
          <p:cNvSpPr txBox="1"/>
          <p:nvPr/>
        </p:nvSpPr>
        <p:spPr>
          <a:xfrm>
            <a:off x="3605212" y="200024"/>
            <a:ext cx="4993480"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a:t>Edinburgh College</a:t>
            </a:r>
            <a:endParaRPr lang="en-US" sz="3600" b="1">
              <a:cs typeface="Calibri" panose="020F0502020204030204"/>
            </a:endParaRPr>
          </a:p>
        </p:txBody>
      </p:sp>
    </p:spTree>
    <p:extLst>
      <p:ext uri="{BB962C8B-B14F-4D97-AF65-F5344CB8AC3E}">
        <p14:creationId xmlns:p14="http://schemas.microsoft.com/office/powerpoint/2010/main" val="315393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8143-B52C-4AFD-B2B8-051EBE811005}"/>
              </a:ext>
            </a:extLst>
          </p:cNvPr>
          <p:cNvSpPr>
            <a:spLocks noGrp="1"/>
          </p:cNvSpPr>
          <p:nvPr>
            <p:ph type="title"/>
          </p:nvPr>
        </p:nvSpPr>
        <p:spPr>
          <a:xfrm>
            <a:off x="838200" y="557189"/>
            <a:ext cx="3374136" cy="5567891"/>
          </a:xfrm>
        </p:spPr>
        <p:txBody>
          <a:bodyPr>
            <a:normAutofit/>
          </a:bodyPr>
          <a:lstStyle/>
          <a:p>
            <a:r>
              <a:rPr lang="en-GB" sz="5200" b="1" dirty="0">
                <a:cs typeface="Calibri Light"/>
              </a:rPr>
              <a:t>Application Process</a:t>
            </a:r>
          </a:p>
        </p:txBody>
      </p:sp>
      <p:graphicFrame>
        <p:nvGraphicFramePr>
          <p:cNvPr id="4" name="Diagram 4">
            <a:extLst>
              <a:ext uri="{FF2B5EF4-FFF2-40B4-BE49-F238E27FC236}">
                <a16:creationId xmlns:a16="http://schemas.microsoft.com/office/drawing/2014/main" id="{CD55A3AE-66F2-4938-ADDA-B7CA66D93A2A}"/>
              </a:ext>
            </a:extLst>
          </p:cNvPr>
          <p:cNvGraphicFramePr>
            <a:graphicFrameLocks noGrp="1"/>
          </p:cNvGraphicFramePr>
          <p:nvPr>
            <p:ph idx="1"/>
            <p:extLst>
              <p:ext uri="{D42A27DB-BD31-4B8C-83A1-F6EECF244321}">
                <p14:modId xmlns:p14="http://schemas.microsoft.com/office/powerpoint/2010/main" val="35639391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93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2DDBF-DA21-47D8-9572-1C391584EAE2}"/>
              </a:ext>
            </a:extLst>
          </p:cNvPr>
          <p:cNvSpPr>
            <a:spLocks noGrp="1"/>
          </p:cNvSpPr>
          <p:nvPr>
            <p:ph type="title"/>
          </p:nvPr>
        </p:nvSpPr>
        <p:spPr>
          <a:xfrm>
            <a:off x="1137034" y="609597"/>
            <a:ext cx="9392421" cy="1330841"/>
          </a:xfrm>
        </p:spPr>
        <p:txBody>
          <a:bodyPr>
            <a:normAutofit/>
          </a:bodyPr>
          <a:lstStyle/>
          <a:p>
            <a:r>
              <a:rPr lang="en-GB" b="1" dirty="0">
                <a:cs typeface="Calibri Light"/>
              </a:rPr>
              <a:t>Key points</a:t>
            </a:r>
            <a:endParaRPr lang="en-US" b="1" dirty="0"/>
          </a:p>
        </p:txBody>
      </p:sp>
      <p:sp>
        <p:nvSpPr>
          <p:cNvPr id="3" name="Content Placeholder 2">
            <a:extLst>
              <a:ext uri="{FF2B5EF4-FFF2-40B4-BE49-F238E27FC236}">
                <a16:creationId xmlns:a16="http://schemas.microsoft.com/office/drawing/2014/main" id="{49BEEFC7-67D3-420F-9CFE-C5F24B8E6957}"/>
              </a:ext>
            </a:extLst>
          </p:cNvPr>
          <p:cNvSpPr>
            <a:spLocks noGrp="1"/>
          </p:cNvSpPr>
          <p:nvPr>
            <p:ph idx="1"/>
          </p:nvPr>
        </p:nvSpPr>
        <p:spPr>
          <a:xfrm>
            <a:off x="1137034" y="2198362"/>
            <a:ext cx="4958966" cy="3917773"/>
          </a:xfrm>
        </p:spPr>
        <p:txBody>
          <a:bodyPr vert="horz" lIns="91440" tIns="45720" rIns="91440" bIns="45720" rtlCol="0" anchor="t">
            <a:normAutofit/>
          </a:bodyPr>
          <a:lstStyle/>
          <a:p>
            <a:r>
              <a:rPr lang="en-GB" sz="2000" dirty="0">
                <a:cs typeface="Calibri"/>
              </a:rPr>
              <a:t>Tuesday the 14</a:t>
            </a:r>
            <a:r>
              <a:rPr lang="en-GB" sz="2000" baseline="30000" dirty="0">
                <a:cs typeface="Calibri"/>
              </a:rPr>
              <a:t>th</a:t>
            </a:r>
            <a:r>
              <a:rPr lang="en-GB" sz="2000" dirty="0">
                <a:cs typeface="Calibri"/>
              </a:rPr>
              <a:t> of January  - Application Opening Dates</a:t>
            </a:r>
          </a:p>
          <a:p>
            <a:r>
              <a:rPr lang="en-GB" sz="2000" dirty="0">
                <a:cs typeface="Calibri"/>
              </a:rPr>
              <a:t>You can only apply for one course</a:t>
            </a:r>
          </a:p>
          <a:p>
            <a:r>
              <a:rPr lang="en-GB" sz="2000" dirty="0">
                <a:cs typeface="Calibri"/>
              </a:rPr>
              <a:t>Not set closing dates, first come first serve for applications </a:t>
            </a:r>
          </a:p>
          <a:p>
            <a:r>
              <a:rPr lang="en-GB" sz="2000" dirty="0">
                <a:cs typeface="Calibri"/>
              </a:rPr>
              <a:t>Remember to check your emails and </a:t>
            </a:r>
            <a:r>
              <a:rPr lang="en-GB" sz="2000" b="1" dirty="0">
                <a:cs typeface="Calibri"/>
              </a:rPr>
              <a:t>CONFIRM</a:t>
            </a:r>
            <a:r>
              <a:rPr lang="en-GB" sz="2000" dirty="0">
                <a:cs typeface="Calibri"/>
              </a:rPr>
              <a:t> your acceptance of the course. </a:t>
            </a:r>
          </a:p>
          <a:p>
            <a:r>
              <a:rPr lang="en-GB" sz="2000" dirty="0">
                <a:cs typeface="Calibri"/>
              </a:rPr>
              <a:t>Normally the Construction, business and Health Care courses fill up the quickest!</a:t>
            </a:r>
          </a:p>
          <a:p>
            <a:r>
              <a:rPr lang="en-GB" sz="2000" dirty="0">
                <a:cs typeface="Calibri"/>
              </a:rPr>
              <a:t>Use your personal email and not your school one</a:t>
            </a:r>
          </a:p>
          <a:p>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p:txBody>
      </p:sp>
      <p:pic>
        <p:nvPicPr>
          <p:cNvPr id="4" name="Picture 4" descr="Logo&#10;&#10;Description automatically generated">
            <a:extLst>
              <a:ext uri="{FF2B5EF4-FFF2-40B4-BE49-F238E27FC236}">
                <a16:creationId xmlns:a16="http://schemas.microsoft.com/office/drawing/2014/main" id="{A6DD8F74-CC07-4DAE-B2B1-85F6E25BD9D0}"/>
              </a:ext>
            </a:extLst>
          </p:cNvPr>
          <p:cNvPicPr>
            <a:picLocks noChangeAspect="1"/>
          </p:cNvPicPr>
          <p:nvPr/>
        </p:nvPicPr>
        <p:blipFill>
          <a:blip r:embed="rId3"/>
          <a:stretch>
            <a:fillRect/>
          </a:stretch>
        </p:blipFill>
        <p:spPr>
          <a:xfrm>
            <a:off x="6719367" y="2935303"/>
            <a:ext cx="4788505" cy="2255136"/>
          </a:xfrm>
          <a:prstGeom prst="rect">
            <a:avLst/>
          </a:prstGeom>
        </p:spPr>
      </p:pic>
    </p:spTree>
    <p:extLst>
      <p:ext uri="{BB962C8B-B14F-4D97-AF65-F5344CB8AC3E}">
        <p14:creationId xmlns:p14="http://schemas.microsoft.com/office/powerpoint/2010/main" val="121278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DFEF-3E94-49D6-BA90-037216CC0253}"/>
              </a:ext>
            </a:extLst>
          </p:cNvPr>
          <p:cNvSpPr>
            <a:spLocks noGrp="1"/>
          </p:cNvSpPr>
          <p:nvPr>
            <p:ph type="title"/>
          </p:nvPr>
        </p:nvSpPr>
        <p:spPr>
          <a:xfrm>
            <a:off x="594360" y="1474757"/>
            <a:ext cx="4892040" cy="3210269"/>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Understanding the different course  levels </a:t>
            </a:r>
          </a:p>
        </p:txBody>
      </p:sp>
      <p:sp>
        <p:nvSpPr>
          <p:cNvPr id="7" name="TextBox 6">
            <a:extLst>
              <a:ext uri="{FF2B5EF4-FFF2-40B4-BE49-F238E27FC236}">
                <a16:creationId xmlns:a16="http://schemas.microsoft.com/office/drawing/2014/main" id="{45A1A598-0430-47E1-9A24-DBD692B951F0}"/>
              </a:ext>
            </a:extLst>
          </p:cNvPr>
          <p:cNvSpPr txBox="1"/>
          <p:nvPr/>
        </p:nvSpPr>
        <p:spPr>
          <a:xfrm>
            <a:off x="0" y="4749674"/>
            <a:ext cx="5486400" cy="15858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lnSpcReduction="10000"/>
          </a:bodyPr>
          <a:lstStyle/>
          <a:p>
            <a:pPr>
              <a:lnSpc>
                <a:spcPct val="90000"/>
              </a:lnSpc>
              <a:spcBef>
                <a:spcPts val="1000"/>
              </a:spcBef>
            </a:pPr>
            <a:r>
              <a:rPr lang="en-US" dirty="0"/>
              <a:t>You may see levels that are not on the above sheet but usually on the college website it says below the course title what the SCQF level is </a:t>
            </a:r>
            <a:endParaRPr lang="en-US" dirty="0">
              <a:cs typeface="Calibri" panose="020F0502020204030204"/>
            </a:endParaRPr>
          </a:p>
          <a:p>
            <a:pPr>
              <a:lnSpc>
                <a:spcPct val="90000"/>
              </a:lnSpc>
              <a:spcBef>
                <a:spcPts val="1000"/>
              </a:spcBef>
            </a:pPr>
            <a:r>
              <a:rPr lang="en-US" dirty="0">
                <a:cs typeface="Calibri" panose="020F0502020204030204"/>
              </a:rPr>
              <a:t>If you are studying at a particular level, make sure you are applying for the next level above I.e.. currently studying at level 4, you would be looking at level 5 courses</a:t>
            </a:r>
          </a:p>
        </p:txBody>
      </p:sp>
      <p:pic>
        <p:nvPicPr>
          <p:cNvPr id="4" name="Picture 4" descr="Table&#10;&#10;Description automatically generated">
            <a:extLst>
              <a:ext uri="{FF2B5EF4-FFF2-40B4-BE49-F238E27FC236}">
                <a16:creationId xmlns:a16="http://schemas.microsoft.com/office/drawing/2014/main" id="{5C9A6FC3-06F4-4D89-8BBE-95E9A8D3B33A}"/>
              </a:ext>
            </a:extLst>
          </p:cNvPr>
          <p:cNvPicPr>
            <a:picLocks noChangeAspect="1"/>
          </p:cNvPicPr>
          <p:nvPr/>
        </p:nvPicPr>
        <p:blipFill>
          <a:blip r:embed="rId3"/>
          <a:stretch>
            <a:fillRect/>
          </a:stretch>
        </p:blipFill>
        <p:spPr>
          <a:xfrm>
            <a:off x="5594168" y="967164"/>
            <a:ext cx="6251468" cy="4391656"/>
          </a:xfrm>
          <a:prstGeom prst="rect">
            <a:avLst/>
          </a:prstGeom>
        </p:spPr>
      </p:pic>
    </p:spTree>
    <p:extLst>
      <p:ext uri="{BB962C8B-B14F-4D97-AF65-F5344CB8AC3E}">
        <p14:creationId xmlns:p14="http://schemas.microsoft.com/office/powerpoint/2010/main" val="3880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D95D-52CE-4B77-A3C2-DBDDE1A8727B}"/>
              </a:ext>
            </a:extLst>
          </p:cNvPr>
          <p:cNvSpPr>
            <a:spLocks noGrp="1"/>
          </p:cNvSpPr>
          <p:nvPr>
            <p:ph type="title"/>
          </p:nvPr>
        </p:nvSpPr>
        <p:spPr>
          <a:xfrm>
            <a:off x="643467" y="647244"/>
            <a:ext cx="10905066" cy="1135737"/>
          </a:xfrm>
        </p:spPr>
        <p:txBody>
          <a:bodyPr>
            <a:noAutofit/>
          </a:bodyPr>
          <a:lstStyle/>
          <a:p>
            <a:r>
              <a:rPr lang="en-GB" sz="3200" b="1" dirty="0">
                <a:cs typeface="Calibri Light"/>
              </a:rPr>
              <a:t>Where your course can take you :</a:t>
            </a:r>
            <a:br>
              <a:rPr lang="en-GB" sz="3200" b="1" dirty="0">
                <a:cs typeface="Calibri Light"/>
              </a:rPr>
            </a:br>
            <a:r>
              <a:rPr lang="en-GB" sz="3200" b="1" dirty="0">
                <a:cs typeface="Calibri Light"/>
              </a:rPr>
              <a:t>Progression maps </a:t>
            </a:r>
            <a:br>
              <a:rPr lang="en-GB" sz="2800" dirty="0">
                <a:cs typeface="Calibri Light"/>
              </a:rPr>
            </a:br>
            <a:endParaRPr lang="en-GB" sz="2800" dirty="0">
              <a:cs typeface="Calibri Light"/>
            </a:endParaRPr>
          </a:p>
        </p:txBody>
      </p:sp>
      <p:sp>
        <p:nvSpPr>
          <p:cNvPr id="3" name="Content Placeholder 2">
            <a:extLst>
              <a:ext uri="{FF2B5EF4-FFF2-40B4-BE49-F238E27FC236}">
                <a16:creationId xmlns:a16="http://schemas.microsoft.com/office/drawing/2014/main" id="{0F2724DE-38C6-4D4E-8A96-CEF2FAD05ADE}"/>
              </a:ext>
            </a:extLst>
          </p:cNvPr>
          <p:cNvSpPr>
            <a:spLocks noGrp="1"/>
          </p:cNvSpPr>
          <p:nvPr>
            <p:ph idx="1"/>
          </p:nvPr>
        </p:nvSpPr>
        <p:spPr>
          <a:xfrm>
            <a:off x="643469" y="1782981"/>
            <a:ext cx="4008384" cy="4393982"/>
          </a:xfrm>
        </p:spPr>
        <p:txBody>
          <a:bodyPr vert="horz" lIns="91440" tIns="45720" rIns="91440" bIns="45720" rtlCol="0" anchor="t">
            <a:normAutofit fontScale="85000" lnSpcReduction="20000"/>
          </a:bodyPr>
          <a:lstStyle/>
          <a:p>
            <a:endParaRPr lang="en-GB" sz="2000" dirty="0">
              <a:ea typeface="+mn-lt"/>
              <a:cs typeface="+mn-lt"/>
            </a:endParaRPr>
          </a:p>
          <a:p>
            <a:endParaRPr lang="en-GB" sz="2000" dirty="0">
              <a:ea typeface="+mn-lt"/>
              <a:cs typeface="+mn-lt"/>
            </a:endParaRPr>
          </a:p>
          <a:p>
            <a:r>
              <a:rPr lang="en-GB" sz="2000" dirty="0">
                <a:ea typeface="+mn-lt"/>
                <a:cs typeface="+mn-lt"/>
              </a:rPr>
              <a:t>Edinburgh College &gt; Info &amp; Advice &gt; Progression Routes</a:t>
            </a:r>
          </a:p>
          <a:p>
            <a:endParaRPr lang="en-GB" sz="2000" dirty="0">
              <a:ea typeface="+mn-lt"/>
              <a:cs typeface="+mn-lt"/>
            </a:endParaRPr>
          </a:p>
          <a:p>
            <a:r>
              <a:rPr lang="en-GB" sz="2000" dirty="0">
                <a:ea typeface="+mn-lt"/>
                <a:cs typeface="+mn-lt"/>
                <a:hlinkClick r:id="rId3">
                  <a:extLst>
                    <a:ext uri="{A12FA001-AC4F-418D-AE19-62706E023703}">
                      <ahyp:hlinkClr xmlns:ahyp="http://schemas.microsoft.com/office/drawing/2018/hyperlinkcolor" val="tx"/>
                    </a:ext>
                  </a:extLst>
                </a:hlinkClick>
              </a:rPr>
              <a:t>https://www.edinburghcollege.ac.uk/media/ky1lgzwi/ec-progression-maps-booklet.pdf</a:t>
            </a:r>
            <a:endParaRPr lang="en-GB" sz="2000" dirty="0">
              <a:cs typeface="Calibri"/>
            </a:endParaRPr>
          </a:p>
          <a:p>
            <a:endParaRPr lang="en-GB" sz="2000" dirty="0">
              <a:ea typeface="+mn-lt"/>
              <a:cs typeface="+mn-lt"/>
            </a:endParaRPr>
          </a:p>
          <a:p>
            <a:r>
              <a:rPr lang="en-GB" sz="2000" dirty="0">
                <a:cs typeface="Calibri"/>
              </a:rPr>
              <a:t>As you can see from the progressions booklet ,college can lead to lots of opportunities </a:t>
            </a:r>
          </a:p>
          <a:p>
            <a:endParaRPr lang="en-GB" sz="2000" dirty="0">
              <a:cs typeface="Calibri"/>
            </a:endParaRPr>
          </a:p>
          <a:p>
            <a:r>
              <a:rPr lang="en-GB" sz="2000" dirty="0">
                <a:cs typeface="Calibri"/>
              </a:rPr>
              <a:t>Did you know that if you do a HNC/D at college you can sometimes get into 2nd or 3rd year of university (depending on the course)</a:t>
            </a:r>
          </a:p>
          <a:p>
            <a:endParaRPr lang="en-GB" sz="2000" dirty="0">
              <a:cs typeface="Calibri"/>
            </a:endParaRPr>
          </a:p>
          <a:p>
            <a:endParaRPr lang="en-GB" sz="2000" dirty="0">
              <a:cs typeface="Calibri"/>
            </a:endParaRPr>
          </a:p>
          <a:p>
            <a:endParaRPr lang="en-GB" sz="2000" dirty="0">
              <a:cs typeface="Calibri"/>
            </a:endParaRPr>
          </a:p>
        </p:txBody>
      </p:sp>
      <p:pic>
        <p:nvPicPr>
          <p:cNvPr id="5" name="Picture 5">
            <a:extLst>
              <a:ext uri="{FF2B5EF4-FFF2-40B4-BE49-F238E27FC236}">
                <a16:creationId xmlns:a16="http://schemas.microsoft.com/office/drawing/2014/main" id="{0F21106F-4C8B-43A2-BE1B-8DF7153580B4}"/>
              </a:ext>
            </a:extLst>
          </p:cNvPr>
          <p:cNvPicPr>
            <a:picLocks noChangeAspect="1"/>
          </p:cNvPicPr>
          <p:nvPr/>
        </p:nvPicPr>
        <p:blipFill rotWithShape="1">
          <a:blip r:embed="rId4"/>
          <a:srcRect l="20326" t="18792" r="21706" b="8054"/>
          <a:stretch/>
        </p:blipFill>
        <p:spPr>
          <a:xfrm>
            <a:off x="5349561" y="1782981"/>
            <a:ext cx="6144729" cy="4361892"/>
          </a:xfrm>
          <a:prstGeom prst="rect">
            <a:avLst/>
          </a:prstGeom>
        </p:spPr>
      </p:pic>
    </p:spTree>
    <p:extLst>
      <p:ext uri="{BB962C8B-B14F-4D97-AF65-F5344CB8AC3E}">
        <p14:creationId xmlns:p14="http://schemas.microsoft.com/office/powerpoint/2010/main" val="202438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a:xfrm>
            <a:off x="838200" y="365125"/>
            <a:ext cx="10946258" cy="1325563"/>
          </a:xfrm>
        </p:spPr>
        <p:txBody>
          <a:bodyPr/>
          <a:lstStyle/>
          <a:p>
            <a:r>
              <a:rPr lang="en-GB" b="1" dirty="0">
                <a:cs typeface="Calibri Light"/>
              </a:rPr>
              <a:t>How to apply : Step by step application support </a:t>
            </a:r>
          </a:p>
        </p:txBody>
      </p:sp>
      <p:pic>
        <p:nvPicPr>
          <p:cNvPr id="4" name="Picture 4">
            <a:extLst>
              <a:ext uri="{FF2B5EF4-FFF2-40B4-BE49-F238E27FC236}">
                <a16:creationId xmlns:a16="http://schemas.microsoft.com/office/drawing/2014/main" id="{A2DBDC24-C234-45B3-9068-F42F0EB28363}"/>
              </a:ext>
            </a:extLst>
          </p:cNvPr>
          <p:cNvPicPr>
            <a:picLocks noGrp="1" noChangeAspect="1"/>
          </p:cNvPicPr>
          <p:nvPr>
            <p:ph idx="1"/>
          </p:nvPr>
        </p:nvPicPr>
        <p:blipFill>
          <a:blip r:embed="rId3"/>
          <a:stretch>
            <a:fillRect/>
          </a:stretch>
        </p:blipFill>
        <p:spPr>
          <a:xfrm>
            <a:off x="1285388" y="1796870"/>
            <a:ext cx="8758582" cy="4351338"/>
          </a:xfrm>
        </p:spPr>
      </p:pic>
      <p:cxnSp>
        <p:nvCxnSpPr>
          <p:cNvPr id="5" name="Straight Arrow Connector 4">
            <a:extLst>
              <a:ext uri="{FF2B5EF4-FFF2-40B4-BE49-F238E27FC236}">
                <a16:creationId xmlns:a16="http://schemas.microsoft.com/office/drawing/2014/main" id="{A6B59E29-0237-4DE7-8FED-D931DC5DF09C}"/>
              </a:ext>
            </a:extLst>
          </p:cNvPr>
          <p:cNvCxnSpPr/>
          <p:nvPr/>
        </p:nvCxnSpPr>
        <p:spPr>
          <a:xfrm flipH="1">
            <a:off x="9385540" y="3503762"/>
            <a:ext cx="854015" cy="13600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9FA0BB-7D1F-4B26-9322-298C811C4932}"/>
              </a:ext>
            </a:extLst>
          </p:cNvPr>
          <p:cNvSpPr txBox="1"/>
          <p:nvPr/>
        </p:nvSpPr>
        <p:spPr>
          <a:xfrm>
            <a:off x="10057501" y="2408747"/>
            <a:ext cx="193806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First search for the course you wish to apply for </a:t>
            </a:r>
            <a:endParaRPr lang="en-US" b="1" dirty="0">
              <a:cs typeface="Calibri"/>
            </a:endParaRPr>
          </a:p>
          <a:p>
            <a:r>
              <a:rPr lang="en-GB" b="1" dirty="0">
                <a:cs typeface="Calibri"/>
              </a:rPr>
              <a:t>Then this is the button you will click to start your application </a:t>
            </a:r>
            <a:endParaRPr lang="en-GB" b="1" dirty="0"/>
          </a:p>
        </p:txBody>
      </p:sp>
    </p:spTree>
    <p:extLst>
      <p:ext uri="{BB962C8B-B14F-4D97-AF65-F5344CB8AC3E}">
        <p14:creationId xmlns:p14="http://schemas.microsoft.com/office/powerpoint/2010/main" val="219958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p:txBody>
          <a:bodyPr/>
          <a:lstStyle/>
          <a:p>
            <a:r>
              <a:rPr lang="en-GB" b="1" dirty="0">
                <a:cs typeface="Calibri Light"/>
              </a:rPr>
              <a:t>Application Step by Step</a:t>
            </a:r>
            <a:endParaRPr lang="en-GB" b="1" dirty="0"/>
          </a:p>
        </p:txBody>
      </p:sp>
      <p:pic>
        <p:nvPicPr>
          <p:cNvPr id="8" name="Picture 8" descr="Graphical user interface, application&#10;&#10;Description automatically generated">
            <a:extLst>
              <a:ext uri="{FF2B5EF4-FFF2-40B4-BE49-F238E27FC236}">
                <a16:creationId xmlns:a16="http://schemas.microsoft.com/office/drawing/2014/main" id="{C6AA1E1E-384E-4E0D-BED2-C5792BC4F3A3}"/>
              </a:ext>
            </a:extLst>
          </p:cNvPr>
          <p:cNvPicPr>
            <a:picLocks noGrp="1" noChangeAspect="1"/>
          </p:cNvPicPr>
          <p:nvPr>
            <p:ph idx="1"/>
          </p:nvPr>
        </p:nvPicPr>
        <p:blipFill rotWithShape="1">
          <a:blip r:embed="rId3"/>
          <a:srcRect t="13235" r="185" b="6601"/>
          <a:stretch/>
        </p:blipFill>
        <p:spPr>
          <a:xfrm>
            <a:off x="905427" y="1827077"/>
            <a:ext cx="7721363" cy="3488242"/>
          </a:xfrm>
        </p:spPr>
      </p:pic>
      <p:sp>
        <p:nvSpPr>
          <p:cNvPr id="6" name="TextBox 5">
            <a:extLst>
              <a:ext uri="{FF2B5EF4-FFF2-40B4-BE49-F238E27FC236}">
                <a16:creationId xmlns:a16="http://schemas.microsoft.com/office/drawing/2014/main" id="{EB9FA0BB-7D1F-4B26-9322-298C811C4932}"/>
              </a:ext>
            </a:extLst>
          </p:cNvPr>
          <p:cNvSpPr txBox="1"/>
          <p:nvPr/>
        </p:nvSpPr>
        <p:spPr>
          <a:xfrm>
            <a:off x="3679983" y="5844240"/>
            <a:ext cx="1938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Calibri"/>
              </a:rPr>
              <a:t>Click new user</a:t>
            </a:r>
          </a:p>
        </p:txBody>
      </p:sp>
      <p:cxnSp>
        <p:nvCxnSpPr>
          <p:cNvPr id="5" name="Straight Arrow Connector 4">
            <a:extLst>
              <a:ext uri="{FF2B5EF4-FFF2-40B4-BE49-F238E27FC236}">
                <a16:creationId xmlns:a16="http://schemas.microsoft.com/office/drawing/2014/main" id="{A6B59E29-0237-4DE7-8FED-D931DC5DF09C}"/>
              </a:ext>
            </a:extLst>
          </p:cNvPr>
          <p:cNvCxnSpPr/>
          <p:nvPr/>
        </p:nvCxnSpPr>
        <p:spPr>
          <a:xfrm flipH="1" flipV="1">
            <a:off x="4051539" y="4073108"/>
            <a:ext cx="480205" cy="18316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191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C1AFE236F638499C39C25DBC761F4B" ma:contentTypeVersion="12" ma:contentTypeDescription="Create a new document." ma:contentTypeScope="" ma:versionID="27c7ba4e58ce6f5f4a903b3cb82ba9ac">
  <xsd:schema xmlns:xsd="http://www.w3.org/2001/XMLSchema" xmlns:xs="http://www.w3.org/2001/XMLSchema" xmlns:p="http://schemas.microsoft.com/office/2006/metadata/properties" xmlns:ns3="4e44da7d-f38f-43d1-bd39-c6e501cae83c" xmlns:ns4="1121da4d-8029-4045-8e06-ddef3df00de4" targetNamespace="http://schemas.microsoft.com/office/2006/metadata/properties" ma:root="true" ma:fieldsID="8aee8f385f5db25282e983dc1225ef6f" ns3:_="" ns4:_="">
    <xsd:import namespace="4e44da7d-f38f-43d1-bd39-c6e501cae83c"/>
    <xsd:import namespace="1121da4d-8029-4045-8e06-ddef3df00d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44da7d-f38f-43d1-bd39-c6e501cae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1da4d-8029-4045-8e06-ddef3df00de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8503F0-4414-4306-B8AF-6D3C71B0D594}">
  <ds:schemaRefs>
    <ds:schemaRef ds:uri="http://schemas.microsoft.com/sharepoint/v3/contenttype/forms"/>
  </ds:schemaRefs>
</ds:datastoreItem>
</file>

<file path=customXml/itemProps2.xml><?xml version="1.0" encoding="utf-8"?>
<ds:datastoreItem xmlns:ds="http://schemas.openxmlformats.org/officeDocument/2006/customXml" ds:itemID="{443DB7D7-3A90-4512-97D1-5F25C55CBBC2}">
  <ds:schemaRefs>
    <ds:schemaRef ds:uri="http://purl.org/dc/terms/"/>
    <ds:schemaRef ds:uri="http://schemas.microsoft.com/office/infopath/2007/PartnerControls"/>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1121da4d-8029-4045-8e06-ddef3df00de4"/>
    <ds:schemaRef ds:uri="http://schemas.openxmlformats.org/package/2006/metadata/core-properties"/>
    <ds:schemaRef ds:uri="4e44da7d-f38f-43d1-bd39-c6e501cae83c"/>
  </ds:schemaRefs>
</ds:datastoreItem>
</file>

<file path=customXml/itemProps3.xml><?xml version="1.0" encoding="utf-8"?>
<ds:datastoreItem xmlns:ds="http://schemas.openxmlformats.org/officeDocument/2006/customXml" ds:itemID="{4E0C7EDF-BD5A-4E20-BB49-B5DE243F7B64}">
  <ds:schemaRefs>
    <ds:schemaRef ds:uri="1121da4d-8029-4045-8e06-ddef3df00de4"/>
    <ds:schemaRef ds:uri="4e44da7d-f38f-43d1-bd39-c6e501cae8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3175</TotalTime>
  <Words>1831</Words>
  <Application>Microsoft Office PowerPoint</Application>
  <PresentationFormat>Widescreen</PresentationFormat>
  <Paragraphs>173</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Gill Sans MT</vt:lpstr>
      <vt:lpstr>Office Theme</vt:lpstr>
      <vt:lpstr>Applying to Edinburgh College</vt:lpstr>
      <vt:lpstr>Aim of this session: </vt:lpstr>
      <vt:lpstr>PowerPoint Presentation</vt:lpstr>
      <vt:lpstr>Application Process</vt:lpstr>
      <vt:lpstr>Key points</vt:lpstr>
      <vt:lpstr>Understanding the different course  levels </vt:lpstr>
      <vt:lpstr>Where your course can take you : Progression maps  </vt:lpstr>
      <vt:lpstr>How to apply : Step by step application support </vt:lpstr>
      <vt:lpstr>Application Step by Step</vt:lpstr>
      <vt:lpstr>Application Step by Step</vt:lpstr>
      <vt:lpstr>Application Step by Step</vt:lpstr>
      <vt:lpstr>Application Step by Step</vt:lpstr>
      <vt:lpstr>PowerPoint Presentation</vt:lpstr>
      <vt:lpstr>Example Personal Statement </vt:lpstr>
      <vt:lpstr>FAQS</vt:lpstr>
      <vt:lpstr>Next Steps </vt:lpstr>
      <vt:lpstr>Important information </vt:lpstr>
      <vt:lpstr>Full time college help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Davidson</dc:creator>
  <cp:lastModifiedBy>Cara Davidson</cp:lastModifiedBy>
  <cp:revision>69</cp:revision>
  <dcterms:created xsi:type="dcterms:W3CDTF">2022-01-21T15:33:19Z</dcterms:created>
  <dcterms:modified xsi:type="dcterms:W3CDTF">2025-01-09T11:44:40Z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0x01010074C1AFE236F638499C39C25DBC761F4B</vt:lpwstr>
  </property>
</Properties>
</file>