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71" r:id="rId2"/>
    <p:sldId id="262" r:id="rId3"/>
    <p:sldId id="263" r:id="rId4"/>
    <p:sldId id="264" r:id="rId5"/>
    <p:sldId id="259" r:id="rId6"/>
    <p:sldId id="260" r:id="rId7"/>
    <p:sldId id="265" r:id="rId8"/>
    <p:sldId id="268" r:id="rId9"/>
    <p:sldId id="267" r:id="rId10"/>
    <p:sldId id="270" r:id="rId11"/>
    <p:sldId id="269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D22D1-0001-4C6B-9629-4C505B84AE22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48D47-5E46-412D-9BA2-5EF30DFF2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9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1C4F8-1634-435D-B455-647E00C9E9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05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99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45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68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474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50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25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5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429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723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AAA-56B4-4BFE-AE0D-2119721D97EC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31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0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4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24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0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09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9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56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A94B">
                <a:alpha val="72000"/>
              </a:srgbClr>
            </a:gs>
            <a:gs pos="0">
              <a:srgbClr val="00A146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4F4E0CC-77B4-42BF-8566-0E15A0AA4E3B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C133-86A6-4897-A50F-D91ED66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46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Enquiries@ILF.sco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759" y="0"/>
            <a:ext cx="3383280" cy="234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761" y="2349230"/>
            <a:ext cx="3383280" cy="2349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770" y="4698460"/>
            <a:ext cx="3383280" cy="2159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20" y="0"/>
            <a:ext cx="3383280" cy="2349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15" y="2349230"/>
            <a:ext cx="3383280" cy="2349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84" y="-1"/>
            <a:ext cx="3383280" cy="2349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84" y="2349230"/>
            <a:ext cx="3383280" cy="2349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15" y="4698460"/>
            <a:ext cx="3383280" cy="2159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84" y="4698460"/>
            <a:ext cx="3383280" cy="21595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06" y="0"/>
            <a:ext cx="3383280" cy="23492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47" y="2349230"/>
            <a:ext cx="3383280" cy="23492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06" y="4698460"/>
            <a:ext cx="3383280" cy="21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5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584" y="381340"/>
            <a:ext cx="10515600" cy="5692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Fund is a resource for young people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Make it a real option at key planning points in their lives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Embed it into the transition agenda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Consider it alongside other resources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4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>
            <a:off x="6180996" y="1209444"/>
            <a:ext cx="4978564" cy="2449325"/>
          </a:xfrm>
          <a:prstGeom prst="wedgeRoundRectCallout">
            <a:avLst/>
          </a:prstGeom>
          <a:ln>
            <a:solidFill>
              <a:srgbClr val="00A24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1690800" y="1210497"/>
            <a:ext cx="3654137" cy="2448272"/>
          </a:xfrm>
          <a:prstGeom prst="wedgeRoundRectCallout">
            <a:avLst/>
          </a:prstGeom>
          <a:ln>
            <a:solidFill>
              <a:srgbClr val="00A24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71" y="980729"/>
            <a:ext cx="8504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69" y="1770138"/>
            <a:ext cx="86677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02" y="1378974"/>
            <a:ext cx="1251952" cy="831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37" y="1734418"/>
            <a:ext cx="1252537" cy="938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0187" y="2771637"/>
            <a:ext cx="338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@ILFScotland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9237" y="2325360"/>
            <a:ext cx="51663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Facebook/</a:t>
            </a:r>
            <a:r>
              <a:rPr lang="en-GB" sz="3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IndependenLivingFundScotland</a:t>
            </a:r>
            <a:endParaRPr lang="en-GB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397727" y="4234824"/>
            <a:ext cx="5235628" cy="1356079"/>
          </a:xfrm>
          <a:prstGeom prst="wedgeRoundRectCallout">
            <a:avLst/>
          </a:prstGeom>
          <a:ln>
            <a:solidFill>
              <a:srgbClr val="00A24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441487" y="4568536"/>
            <a:ext cx="519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#</a:t>
            </a:r>
            <a:r>
              <a:rPr lang="en-GB" sz="3200" dirty="0" err="1" smtClean="0">
                <a:solidFill>
                  <a:schemeClr val="bg1"/>
                </a:solidFill>
              </a:rPr>
              <a:t>TrySomethingNew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2268" y="278343"/>
            <a:ext cx="5744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6829763" y="4235822"/>
            <a:ext cx="3907906" cy="1632161"/>
          </a:xfrm>
          <a:prstGeom prst="wedgeRoundRectCallout">
            <a:avLst/>
          </a:prstGeom>
          <a:ln>
            <a:solidFill>
              <a:srgbClr val="00A24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947313" y="4605635"/>
            <a:ext cx="379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hlinkClick r:id="rId7"/>
              </a:rPr>
              <a:t>Enquiries@ILF.scot</a:t>
            </a:r>
            <a:r>
              <a:rPr lang="en-GB" sz="32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0891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759" y="0"/>
            <a:ext cx="3383280" cy="2349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761" y="2349230"/>
            <a:ext cx="3383280" cy="234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770" y="4698460"/>
            <a:ext cx="3383280" cy="2159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20" y="0"/>
            <a:ext cx="3383280" cy="2349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15" y="2349230"/>
            <a:ext cx="3383280" cy="2349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84" y="-1"/>
            <a:ext cx="3383280" cy="2349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84" y="2349230"/>
            <a:ext cx="3383280" cy="2349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15" y="4698460"/>
            <a:ext cx="3383280" cy="2159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84" y="4698460"/>
            <a:ext cx="3383280" cy="2159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06" y="0"/>
            <a:ext cx="3383280" cy="2349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47" y="2349230"/>
            <a:ext cx="3383280" cy="23492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06" y="4698460"/>
            <a:ext cx="3383280" cy="21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70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9552" y="48329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ILF Scotland Transition Fund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78" y="1490685"/>
            <a:ext cx="7143948" cy="477776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81" y="6117497"/>
            <a:ext cx="1887719" cy="58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52" y="1299241"/>
            <a:ext cx="8504237" cy="55563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44824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3194" y="274638"/>
            <a:ext cx="8229600" cy="70609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Transition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Fund?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3194" y="894948"/>
            <a:ext cx="7939149" cy="352658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ILF Scotland Transition Fund provides money, for up to one year, to support young disabled people aged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16-25,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who are at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transitional stage in their lives.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Fund helps young disabled people access opportunities that enable them to participate in their communities.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66" y="4441206"/>
            <a:ext cx="2867781" cy="2130229"/>
          </a:xfrm>
          <a:prstGeom prst="rect">
            <a:avLst/>
          </a:prstGeom>
        </p:spPr>
      </p:pic>
      <p:sp>
        <p:nvSpPr>
          <p:cNvPr id="8" name="AutoShape 4" descr="Image result for ilf transition fund images"/>
          <p:cNvSpPr>
            <a:spLocks noChangeAspect="1" noChangeArrowheads="1"/>
          </p:cNvSpPr>
          <p:nvPr/>
        </p:nvSpPr>
        <p:spPr bwMode="auto">
          <a:xfrm>
            <a:off x="215900" y="-731838"/>
            <a:ext cx="12382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832" y="4441207"/>
            <a:ext cx="3107472" cy="2130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4" y="4501000"/>
            <a:ext cx="3000657" cy="203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1960" y="41906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Who can apply?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13770" y="1397002"/>
            <a:ext cx="8366918" cy="5460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481960" y="1125156"/>
            <a:ext cx="95223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can apply for the ILF Scotland Transition Fund if you: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 between the age of 15 and 21 years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old;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Have lived in Scotland for the last 6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months;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 impairment or disability (as defined in the Equality Act 2010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Have less than £26,250 of personal savings.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Although the Fund is not exclusive to people who receive little 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formal social work support, they will be prioritised. </a:t>
            </a:r>
          </a:p>
        </p:txBody>
      </p:sp>
    </p:spTree>
    <p:extLst>
      <p:ext uri="{BB962C8B-B14F-4D97-AF65-F5344CB8AC3E}">
        <p14:creationId xmlns:p14="http://schemas.microsoft.com/office/powerpoint/2010/main" val="30020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9" y="556146"/>
            <a:ext cx="10894423" cy="796835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Impairment 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disability (as defined in the Equality Act 2010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450" y="1269327"/>
            <a:ext cx="10515600" cy="4870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 might be eligible for the Transition Fund if:</a:t>
            </a:r>
          </a:p>
          <a:p>
            <a:pPr marL="0" indent="0">
              <a:buClr>
                <a:schemeClr val="tx1"/>
              </a:buClr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a learning difficulty, dyslexia, dyspraxia or autism.</a:t>
            </a:r>
          </a:p>
          <a:p>
            <a:pPr marL="0" indent="0"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 have a physical or mental impairment</a:t>
            </a:r>
          </a:p>
          <a:p>
            <a:pPr marL="0" indent="0"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 impairment has a considerable and long-term adverse effect on your ability to carry out normal day-to-day activities</a:t>
            </a:r>
          </a:p>
        </p:txBody>
      </p:sp>
    </p:spTree>
    <p:extLst>
      <p:ext uri="{BB962C8B-B14F-4D97-AF65-F5344CB8AC3E}">
        <p14:creationId xmlns:p14="http://schemas.microsoft.com/office/powerpoint/2010/main" val="19671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677" y="69440"/>
            <a:ext cx="10169034" cy="140053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 impairment doesn’t have to be a diagnosed medical condition:</a:t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69970"/>
            <a:ext cx="10515600" cy="49413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You may be suffering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stress or you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might have mental impairments - like difficulty concentrating - as well as physical impairments such as extreme tiredness and difficulty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sleeping</a:t>
            </a:r>
          </a:p>
          <a:p>
            <a:pPr marL="0" indent="0">
              <a:buClr>
                <a:schemeClr val="tx1"/>
              </a:buClr>
              <a:buNone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 impairment doesn’t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have to stop you doing anything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but may make day-to-day tasks more difficult.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It might cause you pain,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things may take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much longer than they should or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you might be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unable to do an activity more than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</a:p>
          <a:p>
            <a:pPr marL="0" indent="0">
              <a:buClr>
                <a:schemeClr val="tx1"/>
              </a:buClr>
              <a:buNone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www.citizensadvice.org.uk/law-and-courts/discrimination/protected-characteristics/what-counts-as-disability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1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3770" y="219498"/>
            <a:ext cx="9089048" cy="7060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TrySomethingNew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13770" y="1164769"/>
            <a:ext cx="8229600" cy="5141438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use the money for things like: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art or music lessons or sports coaching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device or piece of technology to help you in your transition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travel training,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join a class and/or club,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driving lessons,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training courses.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83" y="3150976"/>
            <a:ext cx="5011565" cy="330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2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801" y="43743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Young Person’s Planning Grant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38453" y="1882376"/>
            <a:ext cx="8229600" cy="50014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2801" y="1389213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 sure what to apply for but want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part of your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community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time with other people?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ILF Scotland can provide person centred planning grants to help young people find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they need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plan their future and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make and application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the Transition Fund.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62" y="3528467"/>
            <a:ext cx="42100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11" y="710443"/>
            <a:ext cx="5587831" cy="1143000"/>
          </a:xfrm>
        </p:spPr>
        <p:txBody>
          <a:bodyPr/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Limits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on using the money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412875"/>
            <a:ext cx="8229600" cy="4248150"/>
          </a:xfrm>
        </p:spPr>
        <p:txBody>
          <a:bodyPr>
            <a:normAutofit/>
          </a:bodyPr>
          <a:lstStyle/>
          <a:p>
            <a:pPr lvl="0"/>
            <a:endParaRPr lang="en-GB" dirty="0" smtClean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02011" y="1151011"/>
            <a:ext cx="853222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Money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from the ILF Transition Fund cannot be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solely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used for these things: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Anything that should be provided by another organisation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Social Work, SAAS, NHS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Personal care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Medical care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Cleaning and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domestic 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duties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Essential safeguarding/adult support and protection.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47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221</TotalTime>
  <Words>445</Words>
  <Application>Microsoft Office PowerPoint</Application>
  <PresentationFormat>Widescreen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PowerPoint Presentation</vt:lpstr>
      <vt:lpstr>ILF Scotland Transition Fund</vt:lpstr>
      <vt:lpstr>What is the Transition Fund? </vt:lpstr>
      <vt:lpstr>Who can apply? </vt:lpstr>
      <vt:lpstr>Impairment or disability (as defined in the Equality Act 2010).   </vt:lpstr>
      <vt:lpstr> An impairment doesn’t have to be a diagnosed medical condition: </vt:lpstr>
      <vt:lpstr>#TrySomethingNew</vt:lpstr>
      <vt:lpstr>Young Person’s Planning Grant</vt:lpstr>
      <vt:lpstr>Limits on using the money</vt:lpstr>
      <vt:lpstr>Transition Fund is a resource for young people   1. Make it a real option at key planning points in their lives  2. Embed it into the transition agenda  3. Consider it alongside other resources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Montgomery C (Catherine)</dc:creator>
  <cp:lastModifiedBy>Montgomery C (Catherine)</cp:lastModifiedBy>
  <cp:revision>37</cp:revision>
  <dcterms:created xsi:type="dcterms:W3CDTF">2019-09-02T17:50:03Z</dcterms:created>
  <dcterms:modified xsi:type="dcterms:W3CDTF">2019-11-25T07:00:34Z</dcterms:modified>
  <cp:contentStatus/>
</cp:coreProperties>
</file>